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Bai Jamjuree"/>
      <p:regular r:id="rId22"/>
      <p:bold r:id="rId23"/>
      <p:italic r:id="rId24"/>
      <p:boldItalic r:id="rId25"/>
    </p:embeddedFont>
    <p:embeddedFont>
      <p:font typeface="Bai Jamjuree Medium"/>
      <p:regular r:id="rId26"/>
      <p:bold r:id="rId27"/>
      <p:italic r:id="rId28"/>
      <p:boldItalic r:id="rId29"/>
    </p:embeddedFont>
    <p:embeddedFont>
      <p:font typeface="Barlow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97C9AC-0D59-421D-81A8-A5126EE499FE}">
  <a:tblStyle styleId="{7F97C9AC-0D59-421D-81A8-A5126EE499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aiJamjuree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BaiJamjuree-italic.fntdata"/><Relationship Id="rId23" Type="http://schemas.openxmlformats.org/officeDocument/2006/relationships/font" Target="fonts/BaiJamjure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iJamjureeMedium-regular.fntdata"/><Relationship Id="rId25" Type="http://schemas.openxmlformats.org/officeDocument/2006/relationships/font" Target="fonts/BaiJamjuree-boldItalic.fntdata"/><Relationship Id="rId28" Type="http://schemas.openxmlformats.org/officeDocument/2006/relationships/font" Target="fonts/BaiJamjureeMedium-italic.fntdata"/><Relationship Id="rId27" Type="http://schemas.openxmlformats.org/officeDocument/2006/relationships/font" Target="fonts/BaiJamjuree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iJamjuree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-bold.fntdata"/><Relationship Id="rId30" Type="http://schemas.openxmlformats.org/officeDocument/2006/relationships/font" Target="fonts/Barlow-regular.fntdata"/><Relationship Id="rId11" Type="http://schemas.openxmlformats.org/officeDocument/2006/relationships/slide" Target="slides/slide6.xml"/><Relationship Id="rId33" Type="http://schemas.openxmlformats.org/officeDocument/2006/relationships/font" Target="fonts/Barlow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83da6b89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83da6b89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e013acee2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e013acee2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83da6b89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183da6b89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b0f9523dd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db0f9523dd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b0f9523d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db0f9523d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b0f9523d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b0f9523d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013acee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013acee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b0f9523dd_0_25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b0f9523dd_0_25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83da6b89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83da6b89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b0f9523d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b0f9523d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b0f9523dd_0_25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b0f9523dd_0_25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b0f9523d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b0f9523d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86358" y="-1737775"/>
            <a:ext cx="10481939" cy="7966359"/>
            <a:chOff x="-886358" y="-1737775"/>
            <a:chExt cx="10481939" cy="7966359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3392542">
              <a:off x="-458201" y="3579776"/>
              <a:ext cx="2220651" cy="2220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6683356" y="2888200"/>
              <a:ext cx="2912225" cy="291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>
              <a:off x="4050301" y="-1737775"/>
              <a:ext cx="3015475" cy="3015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oogle Shape;13;p2"/>
          <p:cNvGrpSpPr/>
          <p:nvPr/>
        </p:nvGrpSpPr>
        <p:grpSpPr>
          <a:xfrm>
            <a:off x="-779962" y="-1675975"/>
            <a:ext cx="10767175" cy="7505717"/>
            <a:chOff x="-779962" y="-1675975"/>
            <a:chExt cx="10767175" cy="7505717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634850" y="-1675975"/>
              <a:ext cx="2626500" cy="2626500"/>
              <a:chOff x="5634850" y="-1675975"/>
              <a:chExt cx="2626500" cy="2626500"/>
            </a:xfrm>
          </p:grpSpPr>
          <p:sp>
            <p:nvSpPr>
              <p:cNvPr id="15" name="Google Shape;15;p2"/>
              <p:cNvSpPr/>
              <p:nvPr/>
            </p:nvSpPr>
            <p:spPr>
              <a:xfrm rot="10800000">
                <a:off x="5634850" y="-1675975"/>
                <a:ext cx="2626500" cy="2626500"/>
              </a:xfrm>
              <a:prstGeom prst="blockArc">
                <a:avLst>
                  <a:gd fmla="val 10804215" name="adj1"/>
                  <a:gd fmla="val 21554732" name="adj2"/>
                  <a:gd fmla="val 556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>
                <a:off x="6099575" y="-1113000"/>
                <a:ext cx="1637400" cy="1637400"/>
              </a:xfrm>
              <a:prstGeom prst="blockArc">
                <a:avLst>
                  <a:gd fmla="val 10804215" name="adj1"/>
                  <a:gd fmla="val 21598293" name="adj2"/>
                  <a:gd fmla="val 802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7" name="Google Shape;17;p2"/>
            <p:cNvGrpSpPr/>
            <p:nvPr/>
          </p:nvGrpSpPr>
          <p:grpSpPr>
            <a:xfrm>
              <a:off x="979322" y="-266450"/>
              <a:ext cx="2431315" cy="1419300"/>
              <a:chOff x="979322" y="-266450"/>
              <a:chExt cx="2431315" cy="1419300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1991338" y="-266450"/>
                <a:ext cx="1419300" cy="1419300"/>
              </a:xfrm>
              <a:prstGeom prst="blockArc">
                <a:avLst>
                  <a:gd fmla="val 10799043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>
                <a:off x="979322" y="-2300"/>
                <a:ext cx="400800" cy="400800"/>
              </a:xfrm>
              <a:prstGeom prst="blockArc">
                <a:avLst>
                  <a:gd fmla="val 10800000" name="adj1"/>
                  <a:gd fmla="val 92878" name="adj2"/>
                  <a:gd fmla="val 3127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-779962" y="273225"/>
              <a:ext cx="1419300" cy="1419300"/>
              <a:chOff x="-779962" y="273225"/>
              <a:chExt cx="1419300" cy="1419300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-779962" y="273225"/>
                <a:ext cx="1419300" cy="1419300"/>
              </a:xfrm>
              <a:prstGeom prst="blockArc">
                <a:avLst>
                  <a:gd fmla="val 10800000" name="adj1"/>
                  <a:gd fmla="val 82676" name="adj2"/>
                  <a:gd fmla="val 96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-572200" y="480996"/>
                <a:ext cx="1003800" cy="1003800"/>
              </a:xfrm>
              <a:prstGeom prst="blockArc">
                <a:avLst>
                  <a:gd fmla="val 13308882" name="adj1"/>
                  <a:gd fmla="val 2278" name="adj2"/>
                  <a:gd fmla="val 113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255938" y="3844942"/>
              <a:ext cx="1984800" cy="1984800"/>
              <a:chOff x="255938" y="3844942"/>
              <a:chExt cx="1984800" cy="1984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256098" y="3845200"/>
                <a:ext cx="1984500" cy="1984500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-6948897">
                <a:off x="505340" y="4094345"/>
                <a:ext cx="1485995" cy="1485995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869714">
                <a:off x="753196" y="4342483"/>
                <a:ext cx="990014" cy="990014"/>
              </a:xfrm>
              <a:prstGeom prst="blockArc">
                <a:avLst>
                  <a:gd fmla="val 4035715" name="adj1"/>
                  <a:gd fmla="val 74789" name="adj2"/>
                  <a:gd fmla="val 1214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8228648" y="3280525"/>
              <a:ext cx="1758564" cy="1622073"/>
              <a:chOff x="8228648" y="3280525"/>
              <a:chExt cx="1758564" cy="1622073"/>
            </a:xfrm>
          </p:grpSpPr>
          <p:sp>
            <p:nvSpPr>
              <p:cNvPr id="28" name="Google Shape;28;p2"/>
              <p:cNvSpPr/>
              <p:nvPr/>
            </p:nvSpPr>
            <p:spPr>
              <a:xfrm rot="-5400000">
                <a:off x="8567913" y="3280525"/>
                <a:ext cx="1419300" cy="1419300"/>
              </a:xfrm>
              <a:prstGeom prst="blockArc">
                <a:avLst>
                  <a:gd fmla="val 10800000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8775650" y="3488254"/>
                <a:ext cx="1003800" cy="1003800"/>
              </a:xfrm>
              <a:prstGeom prst="blockArc">
                <a:avLst>
                  <a:gd fmla="val 13308882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-5400000">
                <a:off x="8228648" y="4619098"/>
                <a:ext cx="283500" cy="283500"/>
              </a:xfrm>
              <a:prstGeom prst="blockArc">
                <a:avLst>
                  <a:gd fmla="val 10800000" name="adj1"/>
                  <a:gd fmla="val 21558229" name="adj2"/>
                  <a:gd fmla="val 4327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685800" y="1499900"/>
            <a:ext cx="7772400" cy="16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685800" y="3241800"/>
            <a:ext cx="77724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hasCustomPrompt="1" type="title"/>
          </p:nvPr>
        </p:nvSpPr>
        <p:spPr>
          <a:xfrm>
            <a:off x="1766700" y="1792375"/>
            <a:ext cx="56106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/>
          <p:nvPr>
            <p:ph idx="1" type="subTitle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9" name="Google Shape;119;p11"/>
          <p:cNvGrpSpPr/>
          <p:nvPr/>
        </p:nvGrpSpPr>
        <p:grpSpPr>
          <a:xfrm>
            <a:off x="-2157525" y="-2039174"/>
            <a:ext cx="13227507" cy="8812099"/>
            <a:chOff x="-2157525" y="-2039174"/>
            <a:chExt cx="13227507" cy="8812099"/>
          </a:xfrm>
        </p:grpSpPr>
        <p:pic>
          <p:nvPicPr>
            <p:cNvPr id="120" name="Google Shape;120;p11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3241575">
              <a:off x="6191757" y="1894718"/>
              <a:ext cx="4070800" cy="407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8611146">
              <a:off x="-1371058" y="-1252681"/>
              <a:ext cx="3946141" cy="39460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1"/>
          <p:cNvGrpSpPr/>
          <p:nvPr/>
        </p:nvGrpSpPr>
        <p:grpSpPr>
          <a:xfrm>
            <a:off x="-976412" y="123600"/>
            <a:ext cx="10584875" cy="4695900"/>
            <a:chOff x="-976412" y="123600"/>
            <a:chExt cx="10584875" cy="4695900"/>
          </a:xfrm>
        </p:grpSpPr>
        <p:sp>
          <p:nvSpPr>
            <p:cNvPr id="123" name="Google Shape;123;p11"/>
            <p:cNvSpPr/>
            <p:nvPr/>
          </p:nvSpPr>
          <p:spPr>
            <a:xfrm rot="10800000">
              <a:off x="284997" y="44187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24" name="Google Shape;124;p11"/>
            <p:cNvGrpSpPr/>
            <p:nvPr/>
          </p:nvGrpSpPr>
          <p:grpSpPr>
            <a:xfrm>
              <a:off x="-976412" y="676267"/>
              <a:ext cx="1984800" cy="1984800"/>
              <a:chOff x="2553938" y="2100642"/>
              <a:chExt cx="1984800" cy="1984800"/>
            </a:xfrm>
          </p:grpSpPr>
          <p:sp>
            <p:nvSpPr>
              <p:cNvPr id="125" name="Google Shape;125;p11"/>
              <p:cNvSpPr/>
              <p:nvPr/>
            </p:nvSpPr>
            <p:spPr>
              <a:xfrm>
                <a:off x="2554098" y="2100900"/>
                <a:ext cx="1984500" cy="1984500"/>
              </a:xfrm>
              <a:prstGeom prst="blockArc">
                <a:avLst>
                  <a:gd fmla="val 4035715" name="adj1"/>
                  <a:gd fmla="val 46447" name="adj2"/>
                  <a:gd fmla="val 71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26" name="Google Shape;126;p11"/>
              <p:cNvSpPr/>
              <p:nvPr/>
            </p:nvSpPr>
            <p:spPr>
              <a:xfrm rot="-6948897">
                <a:off x="2803340" y="2350045"/>
                <a:ext cx="1485995" cy="1485995"/>
              </a:xfrm>
              <a:prstGeom prst="blockArc">
                <a:avLst>
                  <a:gd fmla="val 4035715" name="adj1"/>
                  <a:gd fmla="val 53657" name="adj2"/>
                  <a:gd fmla="val 108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27" name="Google Shape;127;p11"/>
              <p:cNvSpPr/>
              <p:nvPr/>
            </p:nvSpPr>
            <p:spPr>
              <a:xfrm rot="869714">
                <a:off x="3051196" y="2598183"/>
                <a:ext cx="990014" cy="990014"/>
              </a:xfrm>
              <a:prstGeom prst="blockArc">
                <a:avLst>
                  <a:gd fmla="val 4035715" name="adj1"/>
                  <a:gd fmla="val 74789" name="adj2"/>
                  <a:gd fmla="val 1214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128" name="Google Shape;128;p11"/>
            <p:cNvGrpSpPr/>
            <p:nvPr/>
          </p:nvGrpSpPr>
          <p:grpSpPr>
            <a:xfrm>
              <a:off x="8189163" y="3400200"/>
              <a:ext cx="1419300" cy="1419300"/>
              <a:chOff x="4877863" y="3426625"/>
              <a:chExt cx="1419300" cy="1419300"/>
            </a:xfrm>
          </p:grpSpPr>
          <p:sp>
            <p:nvSpPr>
              <p:cNvPr id="129" name="Google Shape;129;p11"/>
              <p:cNvSpPr/>
              <p:nvPr/>
            </p:nvSpPr>
            <p:spPr>
              <a:xfrm rot="-5400000">
                <a:off x="4877863" y="3426625"/>
                <a:ext cx="1419300" cy="1419300"/>
              </a:xfrm>
              <a:prstGeom prst="blockArc">
                <a:avLst>
                  <a:gd fmla="val 10800000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30" name="Google Shape;130;p11"/>
              <p:cNvSpPr/>
              <p:nvPr/>
            </p:nvSpPr>
            <p:spPr>
              <a:xfrm rot="-5400000">
                <a:off x="5085600" y="3634354"/>
                <a:ext cx="1003800" cy="1003800"/>
              </a:xfrm>
              <a:prstGeom prst="blockArc">
                <a:avLst>
                  <a:gd fmla="val 13308882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131" name="Google Shape;131;p11"/>
            <p:cNvSpPr/>
            <p:nvPr/>
          </p:nvSpPr>
          <p:spPr>
            <a:xfrm rot="10800000">
              <a:off x="8458197" y="1236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3"/>
          <p:cNvGrpSpPr/>
          <p:nvPr/>
        </p:nvGrpSpPr>
        <p:grpSpPr>
          <a:xfrm>
            <a:off x="-2225576" y="-873374"/>
            <a:ext cx="13898856" cy="7819003"/>
            <a:chOff x="-2225576" y="-873374"/>
            <a:chExt cx="13898856" cy="7819003"/>
          </a:xfrm>
        </p:grpSpPr>
        <p:pic>
          <p:nvPicPr>
            <p:cNvPr id="135" name="Google Shape;135;p1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-4512519">
              <a:off x="-1877744" y="-525542"/>
              <a:ext cx="3131337" cy="31313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 rot="-4222127">
              <a:off x="7526075" y="2798424"/>
              <a:ext cx="3641350" cy="3641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3"/>
          <p:cNvGrpSpPr/>
          <p:nvPr/>
        </p:nvGrpSpPr>
        <p:grpSpPr>
          <a:xfrm>
            <a:off x="-301037" y="96400"/>
            <a:ext cx="10410106" cy="5918645"/>
            <a:chOff x="-301037" y="96400"/>
            <a:chExt cx="10410106" cy="5918645"/>
          </a:xfrm>
        </p:grpSpPr>
        <p:sp>
          <p:nvSpPr>
            <p:cNvPr id="138" name="Google Shape;138;p13"/>
            <p:cNvSpPr/>
            <p:nvPr/>
          </p:nvSpPr>
          <p:spPr>
            <a:xfrm rot="-5400000">
              <a:off x="8689769" y="1017765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 rot="10800000">
              <a:off x="485372" y="964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40" name="Google Shape;140;p13"/>
            <p:cNvGrpSpPr/>
            <p:nvPr/>
          </p:nvGrpSpPr>
          <p:grpSpPr>
            <a:xfrm>
              <a:off x="-301037" y="4229550"/>
              <a:ext cx="1419300" cy="1419300"/>
              <a:chOff x="-301037" y="4229550"/>
              <a:chExt cx="1419300" cy="14193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-301037" y="4229550"/>
                <a:ext cx="1419300" cy="1419300"/>
              </a:xfrm>
              <a:prstGeom prst="blockArc">
                <a:avLst>
                  <a:gd fmla="val 10800000" name="adj1"/>
                  <a:gd fmla="val 82676" name="adj2"/>
                  <a:gd fmla="val 96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 rot="4636571">
                <a:off x="-93278" y="4437313"/>
                <a:ext cx="1003852" cy="1003852"/>
              </a:xfrm>
              <a:prstGeom prst="blockArc">
                <a:avLst>
                  <a:gd fmla="val 4660335" name="adj1"/>
                  <a:gd fmla="val 2278" name="adj2"/>
                  <a:gd fmla="val 113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 rot="4636990">
                <a:off x="121037" y="4651692"/>
                <a:ext cx="575107" cy="575107"/>
              </a:xfrm>
              <a:prstGeom prst="blockArc">
                <a:avLst>
                  <a:gd fmla="val 4660335" name="adj1"/>
                  <a:gd fmla="val 30384" name="adj2"/>
                  <a:gd fmla="val 1898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144" name="Google Shape;144;p13"/>
            <p:cNvSpPr/>
            <p:nvPr/>
          </p:nvSpPr>
          <p:spPr>
            <a:xfrm rot="2700000">
              <a:off x="7478075" y="4803341"/>
              <a:ext cx="1003809" cy="1003809"/>
            </a:xfrm>
            <a:prstGeom prst="blockArc">
              <a:avLst>
                <a:gd fmla="val 10682886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45" name="Google Shape;14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3"/>
          <p:cNvSpPr txBox="1"/>
          <p:nvPr>
            <p:ph idx="2" type="title"/>
          </p:nvPr>
        </p:nvSpPr>
        <p:spPr>
          <a:xfrm>
            <a:off x="2211625" y="1439875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5647875" y="1439875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" type="subTitle"/>
          </p:nvPr>
        </p:nvSpPr>
        <p:spPr>
          <a:xfrm>
            <a:off x="221162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4" type="subTitle"/>
          </p:nvPr>
        </p:nvSpPr>
        <p:spPr>
          <a:xfrm>
            <a:off x="564787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5" type="title"/>
          </p:nvPr>
        </p:nvSpPr>
        <p:spPr>
          <a:xfrm>
            <a:off x="221162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6" type="title"/>
          </p:nvPr>
        </p:nvSpPr>
        <p:spPr>
          <a:xfrm>
            <a:off x="564787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7" type="subTitle"/>
          </p:nvPr>
        </p:nvSpPr>
        <p:spPr>
          <a:xfrm>
            <a:off x="2211651" y="3787800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8" type="subTitle"/>
          </p:nvPr>
        </p:nvSpPr>
        <p:spPr>
          <a:xfrm>
            <a:off x="5647881" y="3787800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9" type="title"/>
          </p:nvPr>
        </p:nvSpPr>
        <p:spPr>
          <a:xfrm>
            <a:off x="1283335" y="1682195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13" type="title"/>
          </p:nvPr>
        </p:nvSpPr>
        <p:spPr>
          <a:xfrm>
            <a:off x="1283335" y="3332920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14" type="title"/>
          </p:nvPr>
        </p:nvSpPr>
        <p:spPr>
          <a:xfrm>
            <a:off x="4719710" y="1682195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hasCustomPrompt="1" idx="15" type="title"/>
          </p:nvPr>
        </p:nvSpPr>
        <p:spPr>
          <a:xfrm>
            <a:off x="4719710" y="3332920"/>
            <a:ext cx="7758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0" name="Google Shape;160;p1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531160">
            <a:off x="6920015" y="-644300"/>
            <a:ext cx="3274374" cy="32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4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sp>
          <p:nvSpPr>
            <p:cNvPr id="162" name="Google Shape;162;p14"/>
            <p:cNvSpPr/>
            <p:nvPr/>
          </p:nvSpPr>
          <p:spPr>
            <a:xfrm>
              <a:off x="-384412" y="4227625"/>
              <a:ext cx="1419300" cy="1419300"/>
            </a:xfrm>
            <a:prstGeom prst="blockArc">
              <a:avLst>
                <a:gd fmla="val 1910774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-176641" y="4435363"/>
              <a:ext cx="1003800" cy="100380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4977525">
              <a:off x="7045" y="4619062"/>
              <a:ext cx="636299" cy="636299"/>
            </a:xfrm>
            <a:prstGeom prst="blockArc">
              <a:avLst>
                <a:gd fmla="val 2248111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4519203">
              <a:off x="8496519" y="-294808"/>
              <a:ext cx="1003870" cy="100387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-4681672">
              <a:off x="8680223" y="-111114"/>
              <a:ext cx="636341" cy="636341"/>
            </a:xfrm>
            <a:prstGeom prst="blockArc">
              <a:avLst>
                <a:gd fmla="val 6166969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9" name="Google Shape;169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4512519">
            <a:off x="-2212269" y="-762492"/>
            <a:ext cx="3131337" cy="31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-4222127">
            <a:off x="7860600" y="3007524"/>
            <a:ext cx="3641350" cy="3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/>
          <p:nvPr/>
        </p:nvSpPr>
        <p:spPr>
          <a:xfrm rot="10800000">
            <a:off x="485397" y="0"/>
            <a:ext cx="400800" cy="400800"/>
          </a:xfrm>
          <a:prstGeom prst="blockArc">
            <a:avLst>
              <a:gd fmla="val 10800000" name="adj1"/>
              <a:gd fmla="val 92878" name="adj2"/>
              <a:gd fmla="val 3127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7354738" y="4619150"/>
            <a:ext cx="1419300" cy="1419300"/>
          </a:xfrm>
          <a:prstGeom prst="blockArc">
            <a:avLst>
              <a:gd fmla="val 10800000" name="adj1"/>
              <a:gd fmla="val 82676" name="adj2"/>
              <a:gd fmla="val 960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3" name="Google Shape;173;p15"/>
          <p:cNvSpPr/>
          <p:nvPr/>
        </p:nvSpPr>
        <p:spPr>
          <a:xfrm rot="4636571">
            <a:off x="7562497" y="4826863"/>
            <a:ext cx="1003852" cy="1003852"/>
          </a:xfrm>
          <a:prstGeom prst="blockArc">
            <a:avLst>
              <a:gd fmla="val 4660335" name="adj1"/>
              <a:gd fmla="val 2278" name="adj2"/>
              <a:gd fmla="val 1133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15"/>
          <p:cNvSpPr/>
          <p:nvPr/>
        </p:nvSpPr>
        <p:spPr>
          <a:xfrm rot="4636990">
            <a:off x="7776812" y="4999417"/>
            <a:ext cx="575107" cy="575107"/>
          </a:xfrm>
          <a:prstGeom prst="blockArc">
            <a:avLst>
              <a:gd fmla="val 4660335" name="adj1"/>
              <a:gd fmla="val 30384" name="adj2"/>
              <a:gd fmla="val 1898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hasCustomPrompt="1" type="title"/>
          </p:nvPr>
        </p:nvSpPr>
        <p:spPr>
          <a:xfrm>
            <a:off x="103352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7" name="Google Shape;177;p16"/>
          <p:cNvSpPr txBox="1"/>
          <p:nvPr>
            <p:ph idx="1" type="subTitle"/>
          </p:nvPr>
        </p:nvSpPr>
        <p:spPr>
          <a:xfrm>
            <a:off x="103352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hasCustomPrompt="1" idx="2" type="title"/>
          </p:nvPr>
        </p:nvSpPr>
        <p:spPr>
          <a:xfrm>
            <a:off x="473427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79" name="Google Shape;179;p16"/>
          <p:cNvSpPr txBox="1"/>
          <p:nvPr>
            <p:ph idx="3" type="subTitle"/>
          </p:nvPr>
        </p:nvSpPr>
        <p:spPr>
          <a:xfrm>
            <a:off x="473427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6"/>
          <p:cNvSpPr txBox="1"/>
          <p:nvPr>
            <p:ph hasCustomPrompt="1" idx="4" type="title"/>
          </p:nvPr>
        </p:nvSpPr>
        <p:spPr>
          <a:xfrm>
            <a:off x="473427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1" name="Google Shape;181;p16"/>
          <p:cNvSpPr txBox="1"/>
          <p:nvPr>
            <p:ph idx="5" type="subTitle"/>
          </p:nvPr>
        </p:nvSpPr>
        <p:spPr>
          <a:xfrm>
            <a:off x="473427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hasCustomPrompt="1" idx="6" type="title"/>
          </p:nvPr>
        </p:nvSpPr>
        <p:spPr>
          <a:xfrm>
            <a:off x="103352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83" name="Google Shape;183;p16"/>
          <p:cNvSpPr txBox="1"/>
          <p:nvPr>
            <p:ph idx="7" type="subTitle"/>
          </p:nvPr>
        </p:nvSpPr>
        <p:spPr>
          <a:xfrm>
            <a:off x="103352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-1596269" y="-1184520"/>
            <a:ext cx="11832993" cy="7664419"/>
            <a:chOff x="-1596269" y="-1184520"/>
            <a:chExt cx="11832993" cy="7664419"/>
          </a:xfrm>
        </p:grpSpPr>
        <p:pic>
          <p:nvPicPr>
            <p:cNvPr id="186" name="Google Shape;186;p17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4222125">
              <a:off x="-1172396" y="3004679"/>
              <a:ext cx="3051365" cy="305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6353377">
              <a:off x="7144713" y="-858693"/>
              <a:ext cx="2766196" cy="2766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17"/>
          <p:cNvGrpSpPr/>
          <p:nvPr/>
        </p:nvGrpSpPr>
        <p:grpSpPr>
          <a:xfrm>
            <a:off x="-810412" y="413439"/>
            <a:ext cx="10942202" cy="4347410"/>
            <a:chOff x="-810412" y="413439"/>
            <a:chExt cx="10942202" cy="4347410"/>
          </a:xfrm>
        </p:grpSpPr>
        <p:sp>
          <p:nvSpPr>
            <p:cNvPr id="189" name="Google Shape;189;p17"/>
            <p:cNvSpPr/>
            <p:nvPr/>
          </p:nvSpPr>
          <p:spPr>
            <a:xfrm rot="5400000">
              <a:off x="-810412" y="260700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 rot="5400000">
              <a:off x="-602650" y="2814771"/>
              <a:ext cx="1003800" cy="1003800"/>
            </a:xfrm>
            <a:prstGeom prst="blockArc">
              <a:avLst>
                <a:gd fmla="val 13308882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 rot="9777790">
              <a:off x="8535850" y="590199"/>
              <a:ext cx="1419178" cy="1419178"/>
            </a:xfrm>
            <a:prstGeom prst="blockArc">
              <a:avLst>
                <a:gd fmla="val 4591893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 rot="8485867">
              <a:off x="8743488" y="797930"/>
              <a:ext cx="1003761" cy="1003761"/>
            </a:xfrm>
            <a:prstGeom prst="blockArc">
              <a:avLst>
                <a:gd fmla="val 2501947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 rot="-5400000">
              <a:off x="8714248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94" name="Google Shape;194;p17"/>
          <p:cNvSpPr txBox="1"/>
          <p:nvPr>
            <p:ph type="title"/>
          </p:nvPr>
        </p:nvSpPr>
        <p:spPr>
          <a:xfrm>
            <a:off x="1726600" y="1473600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title"/>
          </p:nvPr>
        </p:nvSpPr>
        <p:spPr>
          <a:xfrm>
            <a:off x="5289045" y="1473600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" type="subTitle"/>
          </p:nvPr>
        </p:nvSpPr>
        <p:spPr>
          <a:xfrm>
            <a:off x="1726600" y="185887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3" type="subTitle"/>
          </p:nvPr>
        </p:nvSpPr>
        <p:spPr>
          <a:xfrm>
            <a:off x="5289028" y="185887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4" type="title"/>
          </p:nvPr>
        </p:nvSpPr>
        <p:spPr>
          <a:xfrm>
            <a:off x="1726600" y="3137717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5" type="title"/>
          </p:nvPr>
        </p:nvSpPr>
        <p:spPr>
          <a:xfrm>
            <a:off x="5289045" y="3137717"/>
            <a:ext cx="2662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6" type="subTitle"/>
          </p:nvPr>
        </p:nvSpPr>
        <p:spPr>
          <a:xfrm>
            <a:off x="1726600" y="353222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17"/>
          <p:cNvSpPr txBox="1"/>
          <p:nvPr>
            <p:ph idx="7" type="subTitle"/>
          </p:nvPr>
        </p:nvSpPr>
        <p:spPr>
          <a:xfrm>
            <a:off x="5289028" y="3532225"/>
            <a:ext cx="2662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1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18"/>
          <p:cNvGrpSpPr/>
          <p:nvPr/>
        </p:nvGrpSpPr>
        <p:grpSpPr>
          <a:xfrm>
            <a:off x="-3184999" y="-1290491"/>
            <a:ext cx="14568149" cy="7840805"/>
            <a:chOff x="-3184999" y="-1290491"/>
            <a:chExt cx="14568149" cy="7840805"/>
          </a:xfrm>
        </p:grpSpPr>
        <p:pic>
          <p:nvPicPr>
            <p:cNvPr id="205" name="Google Shape;205;p18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1170452">
              <a:off x="8183226" y="-907881"/>
              <a:ext cx="2767228" cy="2767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1170454">
              <a:off x="-2682595" y="563024"/>
              <a:ext cx="3633741" cy="3633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1170452">
              <a:off x="8233322" y="3400524"/>
              <a:ext cx="2767228" cy="2767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18"/>
          <p:cNvGrpSpPr/>
          <p:nvPr/>
        </p:nvGrpSpPr>
        <p:grpSpPr>
          <a:xfrm>
            <a:off x="-1706706" y="742038"/>
            <a:ext cx="11751068" cy="4581155"/>
            <a:chOff x="-1706706" y="742038"/>
            <a:chExt cx="11751068" cy="4581155"/>
          </a:xfrm>
        </p:grpSpPr>
        <p:sp>
          <p:nvSpPr>
            <p:cNvPr id="209" name="Google Shape;209;p18"/>
            <p:cNvSpPr/>
            <p:nvPr/>
          </p:nvSpPr>
          <p:spPr>
            <a:xfrm rot="6581047">
              <a:off x="-1430485" y="3062613"/>
              <a:ext cx="1984358" cy="1984358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 rot="-367842">
              <a:off x="-1181288" y="3311793"/>
              <a:ext cx="1485999" cy="1485999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 rot="7450875">
              <a:off x="-933408" y="3559637"/>
              <a:ext cx="990010" cy="990010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 rot="10800000">
              <a:off x="8257797" y="4546125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 rot="-5400000">
              <a:off x="8625063" y="742038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14" name="Google Shape;214;p18"/>
          <p:cNvSpPr txBox="1"/>
          <p:nvPr>
            <p:ph type="title"/>
          </p:nvPr>
        </p:nvSpPr>
        <p:spPr>
          <a:xfrm>
            <a:off x="1045713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2" type="title"/>
          </p:nvPr>
        </p:nvSpPr>
        <p:spPr>
          <a:xfrm>
            <a:off x="3536092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8"/>
          <p:cNvSpPr txBox="1"/>
          <p:nvPr>
            <p:ph idx="1" type="subTitle"/>
          </p:nvPr>
        </p:nvSpPr>
        <p:spPr>
          <a:xfrm>
            <a:off x="1045725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3" type="subTitle"/>
          </p:nvPr>
        </p:nvSpPr>
        <p:spPr>
          <a:xfrm>
            <a:off x="3536089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4" type="title"/>
          </p:nvPr>
        </p:nvSpPr>
        <p:spPr>
          <a:xfrm>
            <a:off x="1045713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>
            <p:ph idx="5" type="title"/>
          </p:nvPr>
        </p:nvSpPr>
        <p:spPr>
          <a:xfrm>
            <a:off x="3536092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6" type="subTitle"/>
          </p:nvPr>
        </p:nvSpPr>
        <p:spPr>
          <a:xfrm>
            <a:off x="1045725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7" type="subTitle"/>
          </p:nvPr>
        </p:nvSpPr>
        <p:spPr>
          <a:xfrm>
            <a:off x="3536089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18"/>
          <p:cNvSpPr txBox="1"/>
          <p:nvPr>
            <p:ph idx="9" type="title"/>
          </p:nvPr>
        </p:nvSpPr>
        <p:spPr>
          <a:xfrm>
            <a:off x="6026476" y="1746775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13" type="subTitle"/>
          </p:nvPr>
        </p:nvSpPr>
        <p:spPr>
          <a:xfrm>
            <a:off x="6026457" y="2161349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5" name="Google Shape;225;p18"/>
          <p:cNvSpPr txBox="1"/>
          <p:nvPr>
            <p:ph idx="14" type="title"/>
          </p:nvPr>
        </p:nvSpPr>
        <p:spPr>
          <a:xfrm>
            <a:off x="6026476" y="3609204"/>
            <a:ext cx="2071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5" type="subTitle"/>
          </p:nvPr>
        </p:nvSpPr>
        <p:spPr>
          <a:xfrm>
            <a:off x="6026457" y="4046400"/>
            <a:ext cx="2071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 flipH="1">
            <a:off x="-1151894" y="-1342745"/>
            <a:ext cx="12173868" cy="7804369"/>
            <a:chOff x="-1937144" y="-1184520"/>
            <a:chExt cx="12173868" cy="7804369"/>
          </a:xfrm>
        </p:grpSpPr>
        <p:pic>
          <p:nvPicPr>
            <p:cNvPr id="229" name="Google Shape;229;p19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4222125">
              <a:off x="-1513271" y="3144629"/>
              <a:ext cx="3051365" cy="3051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6353377">
              <a:off x="7144713" y="-858693"/>
              <a:ext cx="2766196" cy="27661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19"/>
          <p:cNvGrpSpPr/>
          <p:nvPr/>
        </p:nvGrpSpPr>
        <p:grpSpPr>
          <a:xfrm flipH="1">
            <a:off x="-1077606" y="218402"/>
            <a:ext cx="11051974" cy="4457246"/>
            <a:chOff x="-810412" y="303602"/>
            <a:chExt cx="11051974" cy="4457246"/>
          </a:xfrm>
        </p:grpSpPr>
        <p:sp>
          <p:nvSpPr>
            <p:cNvPr id="232" name="Google Shape;232;p19"/>
            <p:cNvSpPr/>
            <p:nvPr/>
          </p:nvSpPr>
          <p:spPr>
            <a:xfrm rot="5400000">
              <a:off x="-810412" y="260700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 rot="5400000">
              <a:off x="-602650" y="2814771"/>
              <a:ext cx="1003800" cy="1003800"/>
            </a:xfrm>
            <a:prstGeom prst="blockArc">
              <a:avLst>
                <a:gd fmla="val 13308882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4" name="Google Shape;234;p19"/>
            <p:cNvSpPr/>
            <p:nvPr/>
          </p:nvSpPr>
          <p:spPr>
            <a:xfrm rot="3115709">
              <a:off x="8535845" y="590186"/>
              <a:ext cx="1419132" cy="1419132"/>
            </a:xfrm>
            <a:prstGeom prst="blockArc">
              <a:avLst>
                <a:gd fmla="val 5740042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5" name="Google Shape;235;p19"/>
            <p:cNvSpPr/>
            <p:nvPr/>
          </p:nvSpPr>
          <p:spPr>
            <a:xfrm rot="8485867">
              <a:off x="8743488" y="797930"/>
              <a:ext cx="1003761" cy="1003761"/>
            </a:xfrm>
            <a:prstGeom prst="blockArc">
              <a:avLst>
                <a:gd fmla="val 2501947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6" name="Google Shape;236;p19"/>
            <p:cNvSpPr/>
            <p:nvPr/>
          </p:nvSpPr>
          <p:spPr>
            <a:xfrm rot="-5400000">
              <a:off x="8714248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7" name="Google Shape;237;p19"/>
          <p:cNvSpPr txBox="1"/>
          <p:nvPr>
            <p:ph idx="1" type="subTitle"/>
          </p:nvPr>
        </p:nvSpPr>
        <p:spPr>
          <a:xfrm>
            <a:off x="1410309" y="18896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19"/>
          <p:cNvSpPr txBox="1"/>
          <p:nvPr>
            <p:ph idx="2" type="subTitle"/>
          </p:nvPr>
        </p:nvSpPr>
        <p:spPr>
          <a:xfrm>
            <a:off x="1410284" y="25625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3" type="subTitle"/>
          </p:nvPr>
        </p:nvSpPr>
        <p:spPr>
          <a:xfrm>
            <a:off x="1410309" y="32353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19"/>
          <p:cNvSpPr txBox="1"/>
          <p:nvPr>
            <p:ph idx="4" type="subTitle"/>
          </p:nvPr>
        </p:nvSpPr>
        <p:spPr>
          <a:xfrm>
            <a:off x="1410284" y="39082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19"/>
          <p:cNvSpPr txBox="1"/>
          <p:nvPr>
            <p:ph idx="5" type="subTitle"/>
          </p:nvPr>
        </p:nvSpPr>
        <p:spPr>
          <a:xfrm>
            <a:off x="1410309" y="12168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6" type="subTitle"/>
          </p:nvPr>
        </p:nvSpPr>
        <p:spPr>
          <a:xfrm>
            <a:off x="5363112" y="18896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19"/>
          <p:cNvSpPr txBox="1"/>
          <p:nvPr>
            <p:ph idx="7" type="subTitle"/>
          </p:nvPr>
        </p:nvSpPr>
        <p:spPr>
          <a:xfrm>
            <a:off x="5363087" y="25625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8" type="subTitle"/>
          </p:nvPr>
        </p:nvSpPr>
        <p:spPr>
          <a:xfrm>
            <a:off x="5363112" y="323535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9" type="subTitle"/>
          </p:nvPr>
        </p:nvSpPr>
        <p:spPr>
          <a:xfrm>
            <a:off x="5363087" y="39082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19"/>
          <p:cNvSpPr txBox="1"/>
          <p:nvPr>
            <p:ph idx="13" type="subTitle"/>
          </p:nvPr>
        </p:nvSpPr>
        <p:spPr>
          <a:xfrm>
            <a:off x="5363112" y="1216800"/>
            <a:ext cx="3060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0"/>
          <p:cNvGrpSpPr/>
          <p:nvPr/>
        </p:nvGrpSpPr>
        <p:grpSpPr>
          <a:xfrm>
            <a:off x="-1093178" y="-2927707"/>
            <a:ext cx="12723756" cy="9329557"/>
            <a:chOff x="-1093178" y="-2927707"/>
            <a:chExt cx="12723756" cy="9329557"/>
          </a:xfrm>
        </p:grpSpPr>
        <p:pic>
          <p:nvPicPr>
            <p:cNvPr id="250" name="Google Shape;250;p20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7797443">
              <a:off x="6404474" y="-2040875"/>
              <a:ext cx="4339300" cy="433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897768">
              <a:off x="-582240" y="3172254"/>
              <a:ext cx="2718674" cy="2718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20"/>
          <p:cNvGrpSpPr/>
          <p:nvPr/>
        </p:nvGrpSpPr>
        <p:grpSpPr>
          <a:xfrm>
            <a:off x="-1394975" y="741075"/>
            <a:ext cx="12737381" cy="4402419"/>
            <a:chOff x="-1394975" y="741075"/>
            <a:chExt cx="12737381" cy="4402419"/>
          </a:xfrm>
        </p:grpSpPr>
        <p:pic>
          <p:nvPicPr>
            <p:cNvPr id="253" name="Google Shape;253;p20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6359406">
              <a:off x="-1023776" y="1112315"/>
              <a:ext cx="3135601" cy="3135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0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6037142">
              <a:off x="7327823" y="1128912"/>
              <a:ext cx="3704950" cy="370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0"/>
          <p:cNvSpPr txBox="1"/>
          <p:nvPr>
            <p:ph type="ctrTitle"/>
          </p:nvPr>
        </p:nvSpPr>
        <p:spPr>
          <a:xfrm>
            <a:off x="2125800" y="585975"/>
            <a:ext cx="48924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56" name="Google Shape;256;p20"/>
          <p:cNvSpPr txBox="1"/>
          <p:nvPr>
            <p:ph idx="1" type="subTitle"/>
          </p:nvPr>
        </p:nvSpPr>
        <p:spPr>
          <a:xfrm>
            <a:off x="2125800" y="1554225"/>
            <a:ext cx="48924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57" name="Google Shape;257;p20"/>
          <p:cNvGrpSpPr/>
          <p:nvPr/>
        </p:nvGrpSpPr>
        <p:grpSpPr>
          <a:xfrm>
            <a:off x="-538232" y="-330150"/>
            <a:ext cx="10904682" cy="6472625"/>
            <a:chOff x="-538232" y="-330150"/>
            <a:chExt cx="10904682" cy="6472625"/>
          </a:xfrm>
        </p:grpSpPr>
        <p:grpSp>
          <p:nvGrpSpPr>
            <p:cNvPr id="258" name="Google Shape;258;p20"/>
            <p:cNvGrpSpPr/>
            <p:nvPr/>
          </p:nvGrpSpPr>
          <p:grpSpPr>
            <a:xfrm>
              <a:off x="-538232" y="-330150"/>
              <a:ext cx="10904682" cy="6472625"/>
              <a:chOff x="-538232" y="-330150"/>
              <a:chExt cx="10904682" cy="6472625"/>
            </a:xfrm>
          </p:grpSpPr>
          <p:grpSp>
            <p:nvGrpSpPr>
              <p:cNvPr id="259" name="Google Shape;259;p20"/>
              <p:cNvGrpSpPr/>
              <p:nvPr/>
            </p:nvGrpSpPr>
            <p:grpSpPr>
              <a:xfrm rot="5400000">
                <a:off x="7739950" y="2361325"/>
                <a:ext cx="2626500" cy="2626500"/>
                <a:chOff x="1483525" y="-933975"/>
                <a:chExt cx="2626500" cy="2626500"/>
              </a:xfrm>
            </p:grpSpPr>
            <p:sp>
              <p:nvSpPr>
                <p:cNvPr id="260" name="Google Shape;260;p20"/>
                <p:cNvSpPr/>
                <p:nvPr/>
              </p:nvSpPr>
              <p:spPr>
                <a:xfrm rot="10800000">
                  <a:off x="1483525" y="-933975"/>
                  <a:ext cx="2626500" cy="2626500"/>
                </a:xfrm>
                <a:prstGeom prst="blockArc">
                  <a:avLst>
                    <a:gd fmla="val 10804215" name="adj1"/>
                    <a:gd fmla="val 21554732" name="adj2"/>
                    <a:gd fmla="val 556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1" name="Google Shape;261;p20"/>
                <p:cNvSpPr/>
                <p:nvPr/>
              </p:nvSpPr>
              <p:spPr>
                <a:xfrm rot="10800000">
                  <a:off x="1948250" y="-371000"/>
                  <a:ext cx="1637400" cy="1637400"/>
                </a:xfrm>
                <a:prstGeom prst="blockArc">
                  <a:avLst>
                    <a:gd fmla="val 10804215" name="adj1"/>
                    <a:gd fmla="val 21598293" name="adj2"/>
                    <a:gd fmla="val 802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8100019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2" name="Google Shape;262;p20"/>
              <p:cNvGrpSpPr/>
              <p:nvPr/>
            </p:nvGrpSpPr>
            <p:grpSpPr>
              <a:xfrm rot="5400000">
                <a:off x="-538232" y="329416"/>
                <a:ext cx="1984800" cy="1984800"/>
                <a:chOff x="2553938" y="2100642"/>
                <a:chExt cx="1984800" cy="1984800"/>
              </a:xfrm>
            </p:grpSpPr>
            <p:sp>
              <p:nvSpPr>
                <p:cNvPr id="263" name="Google Shape;263;p20"/>
                <p:cNvSpPr/>
                <p:nvPr/>
              </p:nvSpPr>
              <p:spPr>
                <a:xfrm>
                  <a:off x="2554098" y="2100900"/>
                  <a:ext cx="1984500" cy="1984500"/>
                </a:xfrm>
                <a:prstGeom prst="blockArc">
                  <a:avLst>
                    <a:gd fmla="val 4035715" name="adj1"/>
                    <a:gd fmla="val 46447" name="adj2"/>
                    <a:gd fmla="val 718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4" name="Google Shape;264;p20"/>
                <p:cNvSpPr/>
                <p:nvPr/>
              </p:nvSpPr>
              <p:spPr>
                <a:xfrm rot="-6948897">
                  <a:off x="2803340" y="2350045"/>
                  <a:ext cx="1485995" cy="1485995"/>
                </a:xfrm>
                <a:prstGeom prst="blockArc">
                  <a:avLst>
                    <a:gd fmla="val 4035715" name="adj1"/>
                    <a:gd fmla="val 53657" name="adj2"/>
                    <a:gd fmla="val 108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5" name="Google Shape;265;p20"/>
                <p:cNvSpPr/>
                <p:nvPr/>
              </p:nvSpPr>
              <p:spPr>
                <a:xfrm rot="869714">
                  <a:off x="3051196" y="2598183"/>
                  <a:ext cx="990014" cy="990014"/>
                </a:xfrm>
                <a:prstGeom prst="blockArc">
                  <a:avLst>
                    <a:gd fmla="val 4035715" name="adj1"/>
                    <a:gd fmla="val 74789" name="adj2"/>
                    <a:gd fmla="val 1214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6" name="Google Shape;266;p20"/>
              <p:cNvGrpSpPr/>
              <p:nvPr/>
            </p:nvGrpSpPr>
            <p:grpSpPr>
              <a:xfrm rot="5400000">
                <a:off x="1615288" y="4723175"/>
                <a:ext cx="1419300" cy="1419300"/>
                <a:chOff x="4877863" y="3426625"/>
                <a:chExt cx="1419300" cy="1419300"/>
              </a:xfrm>
            </p:grpSpPr>
            <p:sp>
              <p:nvSpPr>
                <p:cNvPr id="267" name="Google Shape;267;p20"/>
                <p:cNvSpPr/>
                <p:nvPr/>
              </p:nvSpPr>
              <p:spPr>
                <a:xfrm rot="-5400000">
                  <a:off x="4877863" y="3426625"/>
                  <a:ext cx="1419300" cy="1419300"/>
                </a:xfrm>
                <a:prstGeom prst="blockArc">
                  <a:avLst>
                    <a:gd fmla="val 10800000" name="adj1"/>
                    <a:gd fmla="val 46999" name="adj2"/>
                    <a:gd fmla="val 110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68" name="Google Shape;268;p20"/>
                <p:cNvSpPr/>
                <p:nvPr/>
              </p:nvSpPr>
              <p:spPr>
                <a:xfrm rot="-5400000">
                  <a:off x="5085600" y="3634354"/>
                  <a:ext cx="1003800" cy="1003800"/>
                </a:xfrm>
                <a:prstGeom prst="blockArc">
                  <a:avLst>
                    <a:gd fmla="val 13308882" name="adj1"/>
                    <a:gd fmla="val 61546" name="adj2"/>
                    <a:gd fmla="val 1725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  <p:grpSp>
            <p:nvGrpSpPr>
              <p:cNvPr id="269" name="Google Shape;269;p20"/>
              <p:cNvGrpSpPr/>
              <p:nvPr/>
            </p:nvGrpSpPr>
            <p:grpSpPr>
              <a:xfrm rot="5400000">
                <a:off x="7245763" y="-330150"/>
                <a:ext cx="1419300" cy="1419300"/>
                <a:chOff x="4877863" y="3426625"/>
                <a:chExt cx="1419300" cy="1419300"/>
              </a:xfrm>
            </p:grpSpPr>
            <p:sp>
              <p:nvSpPr>
                <p:cNvPr id="270" name="Google Shape;270;p20"/>
                <p:cNvSpPr/>
                <p:nvPr/>
              </p:nvSpPr>
              <p:spPr>
                <a:xfrm rot="-5400000">
                  <a:off x="4877863" y="3426625"/>
                  <a:ext cx="1419300" cy="1419300"/>
                </a:xfrm>
                <a:prstGeom prst="blockArc">
                  <a:avLst>
                    <a:gd fmla="val 10800000" name="adj1"/>
                    <a:gd fmla="val 46999" name="adj2"/>
                    <a:gd fmla="val 1103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  <p:sp>
              <p:nvSpPr>
                <p:cNvPr id="271" name="Google Shape;271;p20"/>
                <p:cNvSpPr/>
                <p:nvPr/>
              </p:nvSpPr>
              <p:spPr>
                <a:xfrm rot="-5400000">
                  <a:off x="5085600" y="3634354"/>
                  <a:ext cx="1003800" cy="1003800"/>
                </a:xfrm>
                <a:prstGeom prst="blockArc">
                  <a:avLst>
                    <a:gd fmla="val 5608337" name="adj1"/>
                    <a:gd fmla="val 61546" name="adj2"/>
                    <a:gd fmla="val 1725" name="adj3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Barlow"/>
                    <a:ea typeface="Barlow"/>
                    <a:cs typeface="Barlow"/>
                    <a:sym typeface="Barlow"/>
                  </a:endParaRPr>
                </a:p>
              </p:txBody>
            </p:sp>
          </p:grpSp>
        </p:grpSp>
        <p:sp>
          <p:nvSpPr>
            <p:cNvPr id="272" name="Google Shape;272;p20"/>
            <p:cNvSpPr/>
            <p:nvPr/>
          </p:nvSpPr>
          <p:spPr>
            <a:xfrm rot="-5400000">
              <a:off x="8726423" y="3532823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73" name="Google Shape;273;p20"/>
          <p:cNvSpPr txBox="1"/>
          <p:nvPr/>
        </p:nvSpPr>
        <p:spPr>
          <a:xfrm>
            <a:off x="2125800" y="3506125"/>
            <a:ext cx="4892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-1851300" y="-2526397"/>
            <a:ext cx="11862475" cy="8582447"/>
            <a:chOff x="-1851300" y="-2526397"/>
            <a:chExt cx="11862475" cy="8582447"/>
          </a:xfrm>
        </p:grpSpPr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 amt="52000"/>
            </a:blip>
            <a:stretch>
              <a:fillRect/>
            </a:stretch>
          </p:blipFill>
          <p:spPr>
            <a:xfrm>
              <a:off x="5998700" y="2043600"/>
              <a:ext cx="4012475" cy="401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3">
              <a:alphaModFix amt="45000"/>
            </a:blip>
            <a:srcRect b="0" l="0" r="0" t="0"/>
            <a:stretch/>
          </p:blipFill>
          <p:spPr>
            <a:xfrm rot="-1127219">
              <a:off x="-1357679" y="-2032775"/>
              <a:ext cx="3673149" cy="3673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>
            <a:off x="485397" y="-1160004"/>
            <a:ext cx="1935427" cy="6269804"/>
            <a:chOff x="485397" y="-1160004"/>
            <a:chExt cx="1935427" cy="6269804"/>
          </a:xfrm>
        </p:grpSpPr>
        <p:sp>
          <p:nvSpPr>
            <p:cNvPr id="38" name="Google Shape;38;p3"/>
            <p:cNvSpPr/>
            <p:nvPr/>
          </p:nvSpPr>
          <p:spPr>
            <a:xfrm>
              <a:off x="485397" y="4709000"/>
              <a:ext cx="400800" cy="400800"/>
            </a:xfrm>
            <a:prstGeom prst="blockArc">
              <a:avLst>
                <a:gd fmla="val 10800000" name="adj1"/>
                <a:gd fmla="val 92878" name="adj2"/>
                <a:gd fmla="val 31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10045034">
              <a:off x="790931" y="-1015997"/>
              <a:ext cx="1485888" cy="1485888"/>
            </a:xfrm>
            <a:prstGeom prst="blockArc">
              <a:avLst>
                <a:gd fmla="val 9024691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713225" y="1915775"/>
            <a:ext cx="4012500" cy="16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713225" y="1143875"/>
            <a:ext cx="12231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61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713225" y="3565525"/>
            <a:ext cx="40125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" name="Google Shape;43;p3"/>
          <p:cNvSpPr/>
          <p:nvPr>
            <p:ph idx="3" type="pic"/>
          </p:nvPr>
        </p:nvSpPr>
        <p:spPr>
          <a:xfrm flipH="1">
            <a:off x="4984650" y="897075"/>
            <a:ext cx="3335700" cy="3299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1"/>
          <p:cNvGrpSpPr/>
          <p:nvPr/>
        </p:nvGrpSpPr>
        <p:grpSpPr>
          <a:xfrm>
            <a:off x="-1919021" y="-2749225"/>
            <a:ext cx="13221670" cy="10554372"/>
            <a:chOff x="-1204271" y="-2749225"/>
            <a:chExt cx="13221670" cy="10554372"/>
          </a:xfrm>
        </p:grpSpPr>
        <p:pic>
          <p:nvPicPr>
            <p:cNvPr id="276" name="Google Shape;276;p21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1582376">
              <a:off x="-303345" y="3358017"/>
              <a:ext cx="3800815" cy="3800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1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597917">
              <a:off x="7099396" y="-2389223"/>
              <a:ext cx="4558008" cy="45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1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910818">
              <a:off x="-763766" y="-1352225"/>
              <a:ext cx="3881799" cy="388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-295035">
              <a:off x="7120050" y="2772320"/>
              <a:ext cx="3581559" cy="35815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0" name="Google Shape;280;p21"/>
          <p:cNvGrpSpPr/>
          <p:nvPr/>
        </p:nvGrpSpPr>
        <p:grpSpPr>
          <a:xfrm>
            <a:off x="233075" y="-1543800"/>
            <a:ext cx="9698438" cy="7397117"/>
            <a:chOff x="233075" y="-1543800"/>
            <a:chExt cx="9698438" cy="7397117"/>
          </a:xfrm>
        </p:grpSpPr>
        <p:sp>
          <p:nvSpPr>
            <p:cNvPr id="281" name="Google Shape;281;p21"/>
            <p:cNvSpPr/>
            <p:nvPr/>
          </p:nvSpPr>
          <p:spPr>
            <a:xfrm rot="10800000">
              <a:off x="233075" y="-1543800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 rot="10800000">
              <a:off x="697800" y="-980825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6613473" y="3868775"/>
              <a:ext cx="1984500" cy="1984500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 rot="-6948897">
              <a:off x="6862715" y="4117920"/>
              <a:ext cx="1485995" cy="1485995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 rot="869714">
              <a:off x="7110571" y="4366058"/>
              <a:ext cx="990014" cy="990014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 rot="-5400000">
              <a:off x="8512213" y="315900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 rot="-5400000">
              <a:off x="8719950" y="523629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836663" y="4295175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1044434" y="4502913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2"/>
          <p:cNvGrpSpPr/>
          <p:nvPr/>
        </p:nvGrpSpPr>
        <p:grpSpPr>
          <a:xfrm>
            <a:off x="-277095" y="-1835949"/>
            <a:ext cx="12709642" cy="7720549"/>
            <a:chOff x="-277095" y="-1835949"/>
            <a:chExt cx="12709642" cy="7720549"/>
          </a:xfrm>
        </p:grpSpPr>
        <p:pic>
          <p:nvPicPr>
            <p:cNvPr id="292" name="Google Shape;292;p22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684440">
              <a:off x="-14150" y="-1572999"/>
              <a:ext cx="2954009" cy="2953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2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701539">
              <a:off x="7358373" y="810511"/>
              <a:ext cx="4651149" cy="46510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2"/>
          <p:cNvGrpSpPr/>
          <p:nvPr/>
        </p:nvGrpSpPr>
        <p:grpSpPr>
          <a:xfrm>
            <a:off x="-1968860" y="-245925"/>
            <a:ext cx="11521591" cy="6775667"/>
            <a:chOff x="-1968860" y="-245925"/>
            <a:chExt cx="11521591" cy="6775667"/>
          </a:xfrm>
        </p:grpSpPr>
        <p:pic>
          <p:nvPicPr>
            <p:cNvPr id="295" name="Google Shape;295;p22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-896257">
              <a:off x="-1617218" y="105725"/>
              <a:ext cx="3140093" cy="3140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2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rot="1122726">
              <a:off x="5991945" y="2969008"/>
              <a:ext cx="3140092" cy="31400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p22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sp>
          <p:nvSpPr>
            <p:cNvPr id="298" name="Google Shape;298;p22"/>
            <p:cNvSpPr/>
            <p:nvPr/>
          </p:nvSpPr>
          <p:spPr>
            <a:xfrm>
              <a:off x="-384412" y="4227625"/>
              <a:ext cx="1419300" cy="1419300"/>
            </a:xfrm>
            <a:prstGeom prst="blockArc">
              <a:avLst>
                <a:gd fmla="val 1910774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-176641" y="4435363"/>
              <a:ext cx="1003800" cy="100380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 rot="4977525">
              <a:off x="7045" y="4619062"/>
              <a:ext cx="636299" cy="636299"/>
            </a:xfrm>
            <a:prstGeom prst="blockArc">
              <a:avLst>
                <a:gd fmla="val 2248111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4519203">
              <a:off x="8496519" y="-294808"/>
              <a:ext cx="1003870" cy="1003870"/>
            </a:xfrm>
            <a:prstGeom prst="blockArc">
              <a:avLst>
                <a:gd fmla="val 2248111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-4681672">
              <a:off x="8680223" y="-111114"/>
              <a:ext cx="636341" cy="636341"/>
            </a:xfrm>
            <a:prstGeom prst="blockArc">
              <a:avLst>
                <a:gd fmla="val 6166969" name="adj1"/>
                <a:gd fmla="val 175332" name="adj2"/>
                <a:gd fmla="val 311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rot="531160">
            <a:off x="6920015" y="-644300"/>
            <a:ext cx="3274374" cy="32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4"/>
          <p:cNvGrpSpPr/>
          <p:nvPr/>
        </p:nvGrpSpPr>
        <p:grpSpPr>
          <a:xfrm>
            <a:off x="-384412" y="-405623"/>
            <a:ext cx="9995616" cy="6052548"/>
            <a:chOff x="-384412" y="-405623"/>
            <a:chExt cx="9995616" cy="6052548"/>
          </a:xfrm>
        </p:grpSpPr>
        <p:grpSp>
          <p:nvGrpSpPr>
            <p:cNvPr id="47" name="Google Shape;47;p4"/>
            <p:cNvGrpSpPr/>
            <p:nvPr/>
          </p:nvGrpSpPr>
          <p:grpSpPr>
            <a:xfrm>
              <a:off x="-384412" y="4227625"/>
              <a:ext cx="1419300" cy="1419300"/>
              <a:chOff x="-384412" y="4227625"/>
              <a:chExt cx="1419300" cy="14193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-384412" y="4227625"/>
                <a:ext cx="1419300" cy="1419300"/>
              </a:xfrm>
              <a:prstGeom prst="blockArc">
                <a:avLst>
                  <a:gd fmla="val 1910774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-176641" y="4435363"/>
                <a:ext cx="1003800" cy="1003800"/>
              </a:xfrm>
              <a:prstGeom prst="blockArc">
                <a:avLst>
                  <a:gd fmla="val 2248111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 rot="4977525">
                <a:off x="7045" y="4619062"/>
                <a:ext cx="636299" cy="636299"/>
              </a:xfrm>
              <a:prstGeom prst="blockArc">
                <a:avLst>
                  <a:gd fmla="val 2248111" name="adj1"/>
                  <a:gd fmla="val 175332" name="adj2"/>
                  <a:gd fmla="val 311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51" name="Google Shape;51;p4"/>
            <p:cNvGrpSpPr/>
            <p:nvPr/>
          </p:nvGrpSpPr>
          <p:grpSpPr>
            <a:xfrm>
              <a:off x="8385704" y="-405623"/>
              <a:ext cx="1225500" cy="1225500"/>
              <a:chOff x="8385704" y="-405623"/>
              <a:chExt cx="1225500" cy="1225500"/>
            </a:xfrm>
          </p:grpSpPr>
          <p:sp>
            <p:nvSpPr>
              <p:cNvPr id="52" name="Google Shape;52;p4"/>
              <p:cNvSpPr/>
              <p:nvPr/>
            </p:nvSpPr>
            <p:spPr>
              <a:xfrm rot="4519203">
                <a:off x="8496519" y="-294808"/>
                <a:ext cx="1003870" cy="1003870"/>
              </a:xfrm>
              <a:prstGeom prst="blockArc">
                <a:avLst>
                  <a:gd fmla="val 2248111" name="adj1"/>
                  <a:gd fmla="val 61546" name="adj2"/>
                  <a:gd fmla="val 1725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 rot="-4681672">
                <a:off x="8680223" y="-111114"/>
                <a:ext cx="636341" cy="636341"/>
              </a:xfrm>
              <a:prstGeom prst="blockArc">
                <a:avLst>
                  <a:gd fmla="val 6166969" name="adj1"/>
                  <a:gd fmla="val 175332" name="adj2"/>
                  <a:gd fmla="val 311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54" name="Google Shape;5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203200"/>
            <a:ext cx="77040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5"/>
          <p:cNvGrpSpPr/>
          <p:nvPr/>
        </p:nvGrpSpPr>
        <p:grpSpPr>
          <a:xfrm>
            <a:off x="-1945798" y="244173"/>
            <a:ext cx="12995984" cy="6768580"/>
            <a:chOff x="-1945798" y="244173"/>
            <a:chExt cx="12995984" cy="6768580"/>
          </a:xfrm>
        </p:grpSpPr>
        <p:pic>
          <p:nvPicPr>
            <p:cNvPr id="58" name="Google Shape;58;p5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8099980">
              <a:off x="-1321358" y="868666"/>
              <a:ext cx="3015220" cy="30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5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923353">
              <a:off x="7463401" y="3426000"/>
              <a:ext cx="3016300" cy="3016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2" type="title"/>
          </p:nvPr>
        </p:nvSpPr>
        <p:spPr>
          <a:xfrm>
            <a:off x="720000" y="193130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" name="Google Shape;62;p5"/>
          <p:cNvSpPr txBox="1"/>
          <p:nvPr>
            <p:ph idx="3" type="title"/>
          </p:nvPr>
        </p:nvSpPr>
        <p:spPr>
          <a:xfrm>
            <a:off x="4901688" y="1931300"/>
            <a:ext cx="3522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720000" y="2324900"/>
            <a:ext cx="3522300" cy="195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4" type="subTitle"/>
          </p:nvPr>
        </p:nvSpPr>
        <p:spPr>
          <a:xfrm>
            <a:off x="4901700" y="2324900"/>
            <a:ext cx="3522300" cy="195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6"/>
          <p:cNvGrpSpPr/>
          <p:nvPr/>
        </p:nvGrpSpPr>
        <p:grpSpPr>
          <a:xfrm>
            <a:off x="-877262" y="-845659"/>
            <a:ext cx="11161186" cy="6992009"/>
            <a:chOff x="-877262" y="-845659"/>
            <a:chExt cx="11161186" cy="6992009"/>
          </a:xfrm>
        </p:grpSpPr>
        <p:pic>
          <p:nvPicPr>
            <p:cNvPr id="67" name="Google Shape;67;p6"/>
            <p:cNvPicPr preferRelativeResize="0"/>
            <p:nvPr/>
          </p:nvPicPr>
          <p:blipFill rotWithShape="1">
            <a:blip r:embed="rId2">
              <a:alphaModFix amt="50000"/>
            </a:blip>
            <a:srcRect b="39798" l="0" r="0" t="0"/>
            <a:stretch/>
          </p:blipFill>
          <p:spPr>
            <a:xfrm rot="7376148">
              <a:off x="7933260" y="4117342"/>
              <a:ext cx="2294528" cy="1381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6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1616245">
              <a:off x="-579686" y="-548076"/>
              <a:ext cx="1727523" cy="17274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oogle Shape;69;p6"/>
          <p:cNvGrpSpPr/>
          <p:nvPr/>
        </p:nvGrpSpPr>
        <p:grpSpPr>
          <a:xfrm>
            <a:off x="-1101236" y="-125085"/>
            <a:ext cx="11060973" cy="5090460"/>
            <a:chOff x="-1101236" y="-125085"/>
            <a:chExt cx="11060973" cy="5090460"/>
          </a:xfrm>
        </p:grpSpPr>
        <p:grpSp>
          <p:nvGrpSpPr>
            <p:cNvPr id="70" name="Google Shape;70;p6"/>
            <p:cNvGrpSpPr/>
            <p:nvPr/>
          </p:nvGrpSpPr>
          <p:grpSpPr>
            <a:xfrm>
              <a:off x="8540438" y="3546075"/>
              <a:ext cx="1419300" cy="1419300"/>
              <a:chOff x="2587388" y="4227625"/>
              <a:chExt cx="1419300" cy="1419300"/>
            </a:xfrm>
          </p:grpSpPr>
          <p:sp>
            <p:nvSpPr>
              <p:cNvPr id="71" name="Google Shape;71;p6"/>
              <p:cNvSpPr/>
              <p:nvPr/>
            </p:nvSpPr>
            <p:spPr>
              <a:xfrm>
                <a:off x="2587388" y="4227625"/>
                <a:ext cx="1419300" cy="1419300"/>
              </a:xfrm>
              <a:prstGeom prst="blockArc">
                <a:avLst>
                  <a:gd fmla="val 1910774" name="adj1"/>
                  <a:gd fmla="val 46999" name="adj2"/>
                  <a:gd fmla="val 1103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72" name="Google Shape;72;p6"/>
              <p:cNvSpPr/>
              <p:nvPr/>
            </p:nvSpPr>
            <p:spPr>
              <a:xfrm>
                <a:off x="2795159" y="4435363"/>
                <a:ext cx="1003800" cy="1003800"/>
              </a:xfrm>
              <a:prstGeom prst="blockArc">
                <a:avLst>
                  <a:gd fmla="val 2248111" name="adj1"/>
                  <a:gd fmla="val 64380" name="adj2"/>
                  <a:gd fmla="val 1390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73" name="Google Shape;73;p6"/>
              <p:cNvSpPr/>
              <p:nvPr/>
            </p:nvSpPr>
            <p:spPr>
              <a:xfrm rot="4977525">
                <a:off x="2978845" y="4619062"/>
                <a:ext cx="636299" cy="636299"/>
              </a:xfrm>
              <a:prstGeom prst="blockArc">
                <a:avLst>
                  <a:gd fmla="val 2248111" name="adj1"/>
                  <a:gd fmla="val 166507" name="adj2"/>
                  <a:gd fmla="val 2136" name="adj3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sp>
          <p:nvSpPr>
            <p:cNvPr id="74" name="Google Shape;74;p6"/>
            <p:cNvSpPr/>
            <p:nvPr/>
          </p:nvSpPr>
          <p:spPr>
            <a:xfrm rot="5400000">
              <a:off x="-1101236" y="-125085"/>
              <a:ext cx="1419300" cy="1419300"/>
            </a:xfrm>
            <a:prstGeom prst="blockArc">
              <a:avLst>
                <a:gd fmla="val 10799043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75" name="Google Shape;7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0C0A26"/>
            </a:gs>
            <a:gs pos="100000">
              <a:schemeClr val="lt1"/>
            </a:gs>
          </a:gsLst>
          <a:lin ang="10801400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7"/>
          <p:cNvGrpSpPr/>
          <p:nvPr/>
        </p:nvGrpSpPr>
        <p:grpSpPr>
          <a:xfrm>
            <a:off x="-2088524" y="-2671024"/>
            <a:ext cx="12321320" cy="11216335"/>
            <a:chOff x="-2088524" y="-2671024"/>
            <a:chExt cx="12321320" cy="11216335"/>
          </a:xfrm>
        </p:grpSpPr>
        <p:pic>
          <p:nvPicPr>
            <p:cNvPr id="78" name="Google Shape;78;p7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088315">
              <a:off x="5147481" y="3460028"/>
              <a:ext cx="4252150" cy="425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7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465849">
              <a:off x="4500658" y="-2387774"/>
              <a:ext cx="4498591" cy="449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8777002">
              <a:off x="-1426475" y="-1588033"/>
              <a:ext cx="3422573" cy="34225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7"/>
          <p:cNvGrpSpPr/>
          <p:nvPr/>
        </p:nvGrpSpPr>
        <p:grpSpPr>
          <a:xfrm>
            <a:off x="295211" y="-586425"/>
            <a:ext cx="10632289" cy="6271775"/>
            <a:chOff x="295211" y="-586425"/>
            <a:chExt cx="10632289" cy="6271775"/>
          </a:xfrm>
        </p:grpSpPr>
        <p:sp>
          <p:nvSpPr>
            <p:cNvPr id="82" name="Google Shape;82;p7"/>
            <p:cNvSpPr/>
            <p:nvPr/>
          </p:nvSpPr>
          <p:spPr>
            <a:xfrm rot="-5400000">
              <a:off x="8301000" y="246875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 rot="-5400000">
              <a:off x="8727125" y="741425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85963" y="426605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4636571">
              <a:off x="6693722" y="4473813"/>
              <a:ext cx="1003852" cy="1003852"/>
            </a:xfrm>
            <a:prstGeom prst="blockArc">
              <a:avLst>
                <a:gd fmla="val 4660335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4636990">
              <a:off x="6908037" y="4688192"/>
              <a:ext cx="575107" cy="575107"/>
            </a:xfrm>
            <a:prstGeom prst="blockArc">
              <a:avLst>
                <a:gd fmla="val 4660335" name="adj1"/>
                <a:gd fmla="val 30384" name="adj2"/>
                <a:gd fmla="val 189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rot="10800000">
              <a:off x="685788" y="-586425"/>
              <a:ext cx="1419300" cy="1419300"/>
            </a:xfrm>
            <a:prstGeom prst="blockArc">
              <a:avLst>
                <a:gd fmla="val 10800000" name="adj1"/>
                <a:gd fmla="val 46999" name="adj2"/>
                <a:gd fmla="val 110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10800000">
              <a:off x="893516" y="-378662"/>
              <a:ext cx="1003800" cy="1003800"/>
            </a:xfrm>
            <a:prstGeom prst="blockArc">
              <a:avLst>
                <a:gd fmla="val 13308882" name="adj1"/>
                <a:gd fmla="val 61546" name="adj2"/>
                <a:gd fmla="val 1725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295211" y="4477348"/>
              <a:ext cx="283500" cy="283500"/>
            </a:xfrm>
            <a:prstGeom prst="blockArc">
              <a:avLst>
                <a:gd fmla="val 10800000" name="adj1"/>
                <a:gd fmla="val 21558229" name="adj2"/>
                <a:gd fmla="val 4327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90" name="Google Shape;90;p7"/>
          <p:cNvSpPr txBox="1"/>
          <p:nvPr>
            <p:ph type="title"/>
          </p:nvPr>
        </p:nvSpPr>
        <p:spPr>
          <a:xfrm>
            <a:off x="685800" y="1304138"/>
            <a:ext cx="4896300" cy="13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685800" y="2626763"/>
            <a:ext cx="4896300" cy="12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7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8"/>
          <p:cNvGrpSpPr/>
          <p:nvPr/>
        </p:nvGrpSpPr>
        <p:grpSpPr>
          <a:xfrm>
            <a:off x="-923834" y="-1639427"/>
            <a:ext cx="12181236" cy="8183826"/>
            <a:chOff x="-923834" y="-1639427"/>
            <a:chExt cx="12181236" cy="8183826"/>
          </a:xfrm>
        </p:grpSpPr>
        <p:pic>
          <p:nvPicPr>
            <p:cNvPr id="94" name="Google Shape;94;p8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270430">
              <a:off x="409618" y="3486317"/>
              <a:ext cx="2545058" cy="2545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8099980">
              <a:off x="7617742" y="-73634"/>
              <a:ext cx="3015220" cy="30151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8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rot="1923353">
              <a:off x="-353349" y="-1068925"/>
              <a:ext cx="3016300" cy="3016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8"/>
          <p:cNvGrpSpPr/>
          <p:nvPr/>
        </p:nvGrpSpPr>
        <p:grpSpPr>
          <a:xfrm>
            <a:off x="606925" y="-1639425"/>
            <a:ext cx="2626500" cy="2626500"/>
            <a:chOff x="606925" y="-1639425"/>
            <a:chExt cx="2626500" cy="2626500"/>
          </a:xfrm>
        </p:grpSpPr>
        <p:sp>
          <p:nvSpPr>
            <p:cNvPr id="98" name="Google Shape;98;p8"/>
            <p:cNvSpPr/>
            <p:nvPr/>
          </p:nvSpPr>
          <p:spPr>
            <a:xfrm rot="10800000">
              <a:off x="606925" y="-1639425"/>
              <a:ext cx="2626500" cy="2626500"/>
            </a:xfrm>
            <a:prstGeom prst="blockArc">
              <a:avLst>
                <a:gd fmla="val 10804215" name="adj1"/>
                <a:gd fmla="val 21554732" name="adj2"/>
                <a:gd fmla="val 556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 rot="10800000">
              <a:off x="1071650" y="-1076450"/>
              <a:ext cx="1637400" cy="1637400"/>
            </a:xfrm>
            <a:prstGeom prst="blockArc">
              <a:avLst>
                <a:gd fmla="val 10804215" name="adj1"/>
                <a:gd fmla="val 21598293" name="adj2"/>
                <a:gd fmla="val 802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0" name="Google Shape;100;p8"/>
          <p:cNvGrpSpPr/>
          <p:nvPr/>
        </p:nvGrpSpPr>
        <p:grpSpPr>
          <a:xfrm>
            <a:off x="7819188" y="2386717"/>
            <a:ext cx="1984800" cy="1984800"/>
            <a:chOff x="7819188" y="2386717"/>
            <a:chExt cx="1984800" cy="1984800"/>
          </a:xfrm>
        </p:grpSpPr>
        <p:sp>
          <p:nvSpPr>
            <p:cNvPr id="101" name="Google Shape;101;p8"/>
            <p:cNvSpPr/>
            <p:nvPr/>
          </p:nvSpPr>
          <p:spPr>
            <a:xfrm>
              <a:off x="7819348" y="2386975"/>
              <a:ext cx="1984500" cy="1984500"/>
            </a:xfrm>
            <a:prstGeom prst="blockArc">
              <a:avLst>
                <a:gd fmla="val 4035715" name="adj1"/>
                <a:gd fmla="val 46447" name="adj2"/>
                <a:gd fmla="val 71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 rot="-6948897">
              <a:off x="8068590" y="2636120"/>
              <a:ext cx="1485995" cy="1485995"/>
            </a:xfrm>
            <a:prstGeom prst="blockArc">
              <a:avLst>
                <a:gd fmla="val 4035715" name="adj1"/>
                <a:gd fmla="val 53657" name="adj2"/>
                <a:gd fmla="val 108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869714">
              <a:off x="8316446" y="2884258"/>
              <a:ext cx="990014" cy="990014"/>
            </a:xfrm>
            <a:prstGeom prst="blockArc">
              <a:avLst>
                <a:gd fmla="val 4035715" name="adj1"/>
                <a:gd fmla="val 74789" name="adj2"/>
                <a:gd fmla="val 1214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4" name="Google Shape;104;p8"/>
          <p:cNvSpPr/>
          <p:nvPr/>
        </p:nvSpPr>
        <p:spPr>
          <a:xfrm rot="-5400000">
            <a:off x="8316448" y="382648"/>
            <a:ext cx="283500" cy="283500"/>
          </a:xfrm>
          <a:prstGeom prst="blockArc">
            <a:avLst>
              <a:gd fmla="val 10800000" name="adj1"/>
              <a:gd fmla="val 21558229" name="adj2"/>
              <a:gd fmla="val 4327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5" name="Google Shape;105;p8"/>
          <p:cNvSpPr/>
          <p:nvPr/>
        </p:nvSpPr>
        <p:spPr>
          <a:xfrm rot="2700000">
            <a:off x="158425" y="4043766"/>
            <a:ext cx="1003809" cy="1003809"/>
          </a:xfrm>
          <a:prstGeom prst="blockArc">
            <a:avLst>
              <a:gd fmla="val 10678044" name="adj1"/>
              <a:gd fmla="val 60830" name="adj2"/>
              <a:gd fmla="val 1394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6" name="Google Shape;106;p8"/>
          <p:cNvSpPr txBox="1"/>
          <p:nvPr>
            <p:ph type="title"/>
          </p:nvPr>
        </p:nvSpPr>
        <p:spPr>
          <a:xfrm>
            <a:off x="1695150" y="1626300"/>
            <a:ext cx="5753700" cy="18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14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-2250433" y="-2671024"/>
            <a:ext cx="13264349" cy="11086035"/>
            <a:chOff x="-2250433" y="-2671024"/>
            <a:chExt cx="13264349" cy="11086035"/>
          </a:xfrm>
        </p:grpSpPr>
        <p:pic>
          <p:nvPicPr>
            <p:cNvPr id="109" name="Google Shape;109;p9"/>
            <p:cNvPicPr preferRelativeResize="0"/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 rot="-2088315">
              <a:off x="-1417269" y="3329728"/>
              <a:ext cx="4252150" cy="425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9"/>
            <p:cNvPicPr preferRelativeResize="0"/>
            <p:nvPr/>
          </p:nvPicPr>
          <p:blipFill>
            <a:blip r:embed="rId3">
              <a:alphaModFix amt="50000"/>
            </a:blip>
            <a:stretch>
              <a:fillRect/>
            </a:stretch>
          </p:blipFill>
          <p:spPr>
            <a:xfrm rot="-465849">
              <a:off x="6232083" y="-2387774"/>
              <a:ext cx="4498591" cy="4498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1439250" y="3811325"/>
            <a:ext cx="6265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 Medium"/>
              <a:buNone/>
              <a:defRPr sz="2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i Jamjuree"/>
              <a:buNone/>
              <a:defRPr b="1" sz="28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800" y="1152475"/>
            <a:ext cx="777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012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ctrTitle"/>
          </p:nvPr>
        </p:nvSpPr>
        <p:spPr>
          <a:xfrm>
            <a:off x="573100" y="1738625"/>
            <a:ext cx="7772400" cy="11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NanoCreditAI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8" name="Google Shape;308;p23"/>
          <p:cNvSpPr txBox="1"/>
          <p:nvPr>
            <p:ph idx="1" type="subTitle"/>
          </p:nvPr>
        </p:nvSpPr>
        <p:spPr>
          <a:xfrm>
            <a:off x="685800" y="3241800"/>
            <a:ext cx="77724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</a:t>
            </a:r>
            <a:r>
              <a:rPr lang="en"/>
              <a:t>AI-driven platform for secure nano-entrepreneur credit assessment.</a:t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901275" y="3183400"/>
            <a:ext cx="7359300" cy="12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0" name="Google Shape;310;p23"/>
          <p:cNvGrpSpPr/>
          <p:nvPr/>
        </p:nvGrpSpPr>
        <p:grpSpPr>
          <a:xfrm>
            <a:off x="6422319" y="2006689"/>
            <a:ext cx="1097435" cy="819527"/>
            <a:chOff x="3539102" y="2427549"/>
            <a:chExt cx="355099" cy="355481"/>
          </a:xfrm>
        </p:grpSpPr>
        <p:sp>
          <p:nvSpPr>
            <p:cNvPr id="311" name="Google Shape;311;p23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3"/>
          <p:cNvSpPr txBox="1"/>
          <p:nvPr/>
        </p:nvSpPr>
        <p:spPr>
          <a:xfrm>
            <a:off x="1982250" y="4270375"/>
            <a:ext cx="51795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Team Name -Byte_Me_BirulManMang</a:t>
            </a:r>
            <a:endParaRPr sz="2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 txBox="1"/>
          <p:nvPr>
            <p:ph type="title"/>
          </p:nvPr>
        </p:nvSpPr>
        <p:spPr>
          <a:xfrm>
            <a:off x="129500" y="1092400"/>
            <a:ext cx="50928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 Implementation</a:t>
            </a:r>
            <a:endParaRPr/>
          </a:p>
        </p:txBody>
      </p:sp>
      <p:sp>
        <p:nvSpPr>
          <p:cNvPr id="513" name="Google Shape;513;p32"/>
          <p:cNvSpPr txBox="1"/>
          <p:nvPr>
            <p:ph idx="2" type="title"/>
          </p:nvPr>
        </p:nvSpPr>
        <p:spPr>
          <a:xfrm>
            <a:off x="198875" y="1325000"/>
            <a:ext cx="12231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4" name="Google Shape;514;p32"/>
          <p:cNvSpPr txBox="1"/>
          <p:nvPr>
            <p:ph idx="1" type="subTitle"/>
          </p:nvPr>
        </p:nvSpPr>
        <p:spPr>
          <a:xfrm>
            <a:off x="1300000" y="4432450"/>
            <a:ext cx="5185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NCA’s Ready to use UI and a robust backend </a:t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713225" y="3565525"/>
            <a:ext cx="3858900" cy="12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16" name="Google Shape;516;p32"/>
          <p:cNvGrpSpPr/>
          <p:nvPr/>
        </p:nvGrpSpPr>
        <p:grpSpPr>
          <a:xfrm>
            <a:off x="5920744" y="963636"/>
            <a:ext cx="2724091" cy="2465438"/>
            <a:chOff x="5151802" y="3611795"/>
            <a:chExt cx="798807" cy="767213"/>
          </a:xfrm>
        </p:grpSpPr>
        <p:sp>
          <p:nvSpPr>
            <p:cNvPr id="517" name="Google Shape;517;p32"/>
            <p:cNvSpPr/>
            <p:nvPr/>
          </p:nvSpPr>
          <p:spPr>
            <a:xfrm>
              <a:off x="5422582" y="4372689"/>
              <a:ext cx="253631" cy="6318"/>
            </a:xfrm>
            <a:custGeom>
              <a:rect b="b" l="l" r="r" t="t"/>
              <a:pathLst>
                <a:path extrusionOk="0" h="36" w="1438">
                  <a:moveTo>
                    <a:pt x="74" y="22"/>
                  </a:moveTo>
                  <a:cubicBezTo>
                    <a:pt x="91" y="27"/>
                    <a:pt x="107" y="32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314" y="36"/>
                    <a:pt x="1314" y="36"/>
                    <a:pt x="1314" y="36"/>
                  </a:cubicBezTo>
                  <a:cubicBezTo>
                    <a:pt x="1316" y="36"/>
                    <a:pt x="1316" y="36"/>
                    <a:pt x="1316" y="36"/>
                  </a:cubicBezTo>
                  <a:cubicBezTo>
                    <a:pt x="1331" y="32"/>
                    <a:pt x="1348" y="27"/>
                    <a:pt x="1364" y="22"/>
                  </a:cubicBezTo>
                  <a:cubicBezTo>
                    <a:pt x="1438" y="0"/>
                    <a:pt x="1438" y="0"/>
                    <a:pt x="143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4" y="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316978" y="4318533"/>
              <a:ext cx="464842" cy="6318"/>
            </a:xfrm>
            <a:custGeom>
              <a:rect b="b" l="l" r="r" t="t"/>
              <a:pathLst>
                <a:path extrusionOk="0" h="36" w="2634">
                  <a:moveTo>
                    <a:pt x="34" y="23"/>
                  </a:moveTo>
                  <a:cubicBezTo>
                    <a:pt x="39" y="27"/>
                    <a:pt x="44" y="30"/>
                    <a:pt x="49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2582" y="36"/>
                    <a:pt x="2582" y="36"/>
                    <a:pt x="2582" y="36"/>
                  </a:cubicBezTo>
                  <a:cubicBezTo>
                    <a:pt x="2585" y="34"/>
                    <a:pt x="2585" y="34"/>
                    <a:pt x="2585" y="34"/>
                  </a:cubicBezTo>
                  <a:cubicBezTo>
                    <a:pt x="2590" y="30"/>
                    <a:pt x="2595" y="27"/>
                    <a:pt x="2600" y="23"/>
                  </a:cubicBezTo>
                  <a:cubicBezTo>
                    <a:pt x="2634" y="0"/>
                    <a:pt x="2634" y="0"/>
                    <a:pt x="26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256504" y="4264377"/>
              <a:ext cx="586685" cy="6318"/>
            </a:xfrm>
            <a:custGeom>
              <a:rect b="b" l="l" r="r" t="t"/>
              <a:pathLst>
                <a:path extrusionOk="0" h="37" w="3328">
                  <a:moveTo>
                    <a:pt x="23" y="25"/>
                  </a:moveTo>
                  <a:cubicBezTo>
                    <a:pt x="26" y="28"/>
                    <a:pt x="29" y="30"/>
                    <a:pt x="31" y="33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94" y="37"/>
                    <a:pt x="3294" y="37"/>
                    <a:pt x="3294" y="37"/>
                  </a:cubicBezTo>
                  <a:cubicBezTo>
                    <a:pt x="3297" y="33"/>
                    <a:pt x="3297" y="33"/>
                    <a:pt x="3297" y="33"/>
                  </a:cubicBezTo>
                  <a:cubicBezTo>
                    <a:pt x="3300" y="30"/>
                    <a:pt x="3302" y="28"/>
                    <a:pt x="3305" y="25"/>
                  </a:cubicBezTo>
                  <a:cubicBezTo>
                    <a:pt x="3328" y="0"/>
                    <a:pt x="3328" y="0"/>
                    <a:pt x="332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3" y="2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214082" y="4209318"/>
              <a:ext cx="670635" cy="6318"/>
            </a:xfrm>
            <a:custGeom>
              <a:rect b="b" l="l" r="r" t="t"/>
              <a:pathLst>
                <a:path extrusionOk="0" h="36" w="3802">
                  <a:moveTo>
                    <a:pt x="12" y="17"/>
                  </a:moveTo>
                  <a:cubicBezTo>
                    <a:pt x="15" y="22"/>
                    <a:pt x="18" y="27"/>
                    <a:pt x="21" y="31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3778" y="36"/>
                    <a:pt x="3778" y="36"/>
                    <a:pt x="3778" y="36"/>
                  </a:cubicBezTo>
                  <a:cubicBezTo>
                    <a:pt x="3782" y="31"/>
                    <a:pt x="3782" y="31"/>
                    <a:pt x="3782" y="31"/>
                  </a:cubicBezTo>
                  <a:cubicBezTo>
                    <a:pt x="3785" y="27"/>
                    <a:pt x="3788" y="22"/>
                    <a:pt x="3791" y="17"/>
                  </a:cubicBezTo>
                  <a:cubicBezTo>
                    <a:pt x="3802" y="0"/>
                    <a:pt x="3802" y="0"/>
                    <a:pt x="38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1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185199" y="4155162"/>
              <a:ext cx="729298" cy="6318"/>
            </a:xfrm>
            <a:custGeom>
              <a:rect b="b" l="l" r="r" t="t"/>
              <a:pathLst>
                <a:path extrusionOk="0" h="36" w="4132">
                  <a:moveTo>
                    <a:pt x="7" y="16"/>
                  </a:moveTo>
                  <a:cubicBezTo>
                    <a:pt x="9" y="19"/>
                    <a:pt x="11" y="23"/>
                    <a:pt x="12" y="2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4116" y="36"/>
                    <a:pt x="4116" y="36"/>
                    <a:pt x="4116" y="36"/>
                  </a:cubicBezTo>
                  <a:cubicBezTo>
                    <a:pt x="4120" y="26"/>
                    <a:pt x="4120" y="26"/>
                    <a:pt x="4120" y="26"/>
                  </a:cubicBezTo>
                  <a:cubicBezTo>
                    <a:pt x="4122" y="23"/>
                    <a:pt x="4124" y="19"/>
                    <a:pt x="4125" y="16"/>
                  </a:cubicBezTo>
                  <a:cubicBezTo>
                    <a:pt x="4132" y="0"/>
                    <a:pt x="4132" y="0"/>
                    <a:pt x="41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166244" y="4101005"/>
              <a:ext cx="767212" cy="6318"/>
            </a:xfrm>
            <a:custGeom>
              <a:rect b="b" l="l" r="r" t="t"/>
              <a:pathLst>
                <a:path extrusionOk="0" h="37" w="4351">
                  <a:moveTo>
                    <a:pt x="6" y="24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4340" y="37"/>
                    <a:pt x="4340" y="37"/>
                    <a:pt x="4340" y="37"/>
                  </a:cubicBezTo>
                  <a:cubicBezTo>
                    <a:pt x="4351" y="0"/>
                    <a:pt x="4351" y="0"/>
                    <a:pt x="43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8"/>
                    <a:pt x="5" y="21"/>
                    <a:pt x="6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155413" y="4046849"/>
              <a:ext cx="788878" cy="6318"/>
            </a:xfrm>
            <a:custGeom>
              <a:rect b="b" l="l" r="r" t="t"/>
              <a:pathLst>
                <a:path extrusionOk="0" h="36" w="4474">
                  <a:moveTo>
                    <a:pt x="3" y="22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4469" y="36"/>
                    <a:pt x="4469" y="36"/>
                    <a:pt x="4469" y="36"/>
                  </a:cubicBezTo>
                  <a:cubicBezTo>
                    <a:pt x="4471" y="23"/>
                    <a:pt x="4471" y="23"/>
                    <a:pt x="4471" y="23"/>
                  </a:cubicBezTo>
                  <a:cubicBezTo>
                    <a:pt x="4472" y="20"/>
                    <a:pt x="4472" y="16"/>
                    <a:pt x="4473" y="13"/>
                  </a:cubicBezTo>
                  <a:cubicBezTo>
                    <a:pt x="4474" y="0"/>
                    <a:pt x="4474" y="0"/>
                    <a:pt x="44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6"/>
                    <a:pt x="2" y="19"/>
                    <a:pt x="3" y="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151802" y="3992693"/>
              <a:ext cx="796086" cy="6318"/>
            </a:xfrm>
            <a:custGeom>
              <a:rect b="b" l="l" r="r" t="t"/>
              <a:pathLst>
                <a:path extrusionOk="0" h="36" w="4512">
                  <a:moveTo>
                    <a:pt x="45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7"/>
                    <a:pt x="0" y="18"/>
                  </a:cubicBezTo>
                  <a:cubicBezTo>
                    <a:pt x="0" y="19"/>
                    <a:pt x="0" y="20"/>
                    <a:pt x="0" y="2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512" y="36"/>
                    <a:pt x="4512" y="36"/>
                    <a:pt x="4512" y="36"/>
                  </a:cubicBezTo>
                  <a:cubicBezTo>
                    <a:pt x="4512" y="22"/>
                    <a:pt x="4512" y="22"/>
                    <a:pt x="4512" y="22"/>
                  </a:cubicBezTo>
                  <a:cubicBezTo>
                    <a:pt x="4512" y="20"/>
                    <a:pt x="4512" y="19"/>
                    <a:pt x="4512" y="18"/>
                  </a:cubicBezTo>
                  <a:cubicBezTo>
                    <a:pt x="4512" y="17"/>
                    <a:pt x="4512" y="15"/>
                    <a:pt x="4512" y="14"/>
                  </a:cubicBezTo>
                  <a:lnTo>
                    <a:pt x="4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161731" y="3938537"/>
              <a:ext cx="788878" cy="6318"/>
            </a:xfrm>
            <a:custGeom>
              <a:rect b="b" l="l" r="r" t="t"/>
              <a:pathLst>
                <a:path extrusionOk="0" h="37" w="4474">
                  <a:moveTo>
                    <a:pt x="4471" y="14"/>
                  </a:moveTo>
                  <a:cubicBezTo>
                    <a:pt x="4469" y="0"/>
                    <a:pt x="4469" y="0"/>
                    <a:pt x="446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8"/>
                    <a:pt x="2" y="21"/>
                    <a:pt x="2" y="2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4474" y="37"/>
                    <a:pt x="4474" y="37"/>
                    <a:pt x="4474" y="37"/>
                  </a:cubicBezTo>
                  <a:cubicBezTo>
                    <a:pt x="4473" y="24"/>
                    <a:pt x="4473" y="24"/>
                    <a:pt x="4473" y="24"/>
                  </a:cubicBezTo>
                  <a:cubicBezTo>
                    <a:pt x="4472" y="21"/>
                    <a:pt x="4472" y="17"/>
                    <a:pt x="447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166244" y="3883478"/>
              <a:ext cx="767212" cy="6318"/>
            </a:xfrm>
            <a:custGeom>
              <a:rect b="b" l="l" r="r" t="t"/>
              <a:pathLst>
                <a:path extrusionOk="0" h="36" w="4351">
                  <a:moveTo>
                    <a:pt x="4344" y="13"/>
                  </a:moveTo>
                  <a:cubicBezTo>
                    <a:pt x="4340" y="0"/>
                    <a:pt x="4340" y="0"/>
                    <a:pt x="434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4" y="19"/>
                    <a:pt x="4" y="2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351" y="36"/>
                    <a:pt x="4351" y="36"/>
                    <a:pt x="4351" y="36"/>
                  </a:cubicBezTo>
                  <a:cubicBezTo>
                    <a:pt x="4347" y="22"/>
                    <a:pt x="4347" y="22"/>
                    <a:pt x="4347" y="22"/>
                  </a:cubicBezTo>
                  <a:cubicBezTo>
                    <a:pt x="4346" y="19"/>
                    <a:pt x="4345" y="16"/>
                    <a:pt x="4344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185199" y="3829322"/>
              <a:ext cx="729298" cy="6318"/>
            </a:xfrm>
            <a:custGeom>
              <a:rect b="b" l="l" r="r" t="t"/>
              <a:pathLst>
                <a:path extrusionOk="0" h="36" w="4132">
                  <a:moveTo>
                    <a:pt x="4125" y="20"/>
                  </a:moveTo>
                  <a:cubicBezTo>
                    <a:pt x="4124" y="17"/>
                    <a:pt x="4122" y="14"/>
                    <a:pt x="4121" y="10"/>
                  </a:cubicBezTo>
                  <a:cubicBezTo>
                    <a:pt x="4116" y="0"/>
                    <a:pt x="4116" y="0"/>
                    <a:pt x="41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4"/>
                    <a:pt x="8" y="17"/>
                    <a:pt x="7" y="2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132" y="36"/>
                    <a:pt x="4132" y="36"/>
                    <a:pt x="4132" y="36"/>
                  </a:cubicBezTo>
                  <a:lnTo>
                    <a:pt x="4125" y="2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214082" y="3774263"/>
              <a:ext cx="670635" cy="7221"/>
            </a:xfrm>
            <a:custGeom>
              <a:rect b="b" l="l" r="r" t="t"/>
              <a:pathLst>
                <a:path extrusionOk="0" h="37" w="3802">
                  <a:moveTo>
                    <a:pt x="3791" y="19"/>
                  </a:moveTo>
                  <a:cubicBezTo>
                    <a:pt x="3788" y="15"/>
                    <a:pt x="3785" y="10"/>
                    <a:pt x="3782" y="5"/>
                  </a:cubicBezTo>
                  <a:cubicBezTo>
                    <a:pt x="3778" y="0"/>
                    <a:pt x="3778" y="0"/>
                    <a:pt x="377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10"/>
                    <a:pt x="15" y="15"/>
                    <a:pt x="12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3802" y="37"/>
                    <a:pt x="3802" y="37"/>
                    <a:pt x="3802" y="37"/>
                  </a:cubicBezTo>
                  <a:lnTo>
                    <a:pt x="3791" y="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256504" y="3720107"/>
              <a:ext cx="586685" cy="6318"/>
            </a:xfrm>
            <a:custGeom>
              <a:rect b="b" l="l" r="r" t="t"/>
              <a:pathLst>
                <a:path extrusionOk="0" h="36" w="3328">
                  <a:moveTo>
                    <a:pt x="3305" y="12"/>
                  </a:moveTo>
                  <a:cubicBezTo>
                    <a:pt x="3302" y="9"/>
                    <a:pt x="3300" y="6"/>
                    <a:pt x="3297" y="4"/>
                  </a:cubicBezTo>
                  <a:cubicBezTo>
                    <a:pt x="3294" y="0"/>
                    <a:pt x="3294" y="0"/>
                    <a:pt x="329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6"/>
                    <a:pt x="26" y="9"/>
                    <a:pt x="23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328" y="36"/>
                    <a:pt x="3328" y="36"/>
                    <a:pt x="3328" y="36"/>
                  </a:cubicBezTo>
                  <a:lnTo>
                    <a:pt x="3305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316978" y="3665951"/>
              <a:ext cx="464842" cy="6318"/>
            </a:xfrm>
            <a:custGeom>
              <a:rect b="b" l="l" r="r" t="t"/>
              <a:pathLst>
                <a:path extrusionOk="0" h="36" w="2634">
                  <a:moveTo>
                    <a:pt x="2599" y="12"/>
                  </a:moveTo>
                  <a:cubicBezTo>
                    <a:pt x="2595" y="8"/>
                    <a:pt x="2590" y="5"/>
                    <a:pt x="2585" y="2"/>
                  </a:cubicBezTo>
                  <a:cubicBezTo>
                    <a:pt x="2582" y="0"/>
                    <a:pt x="2582" y="0"/>
                    <a:pt x="258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4" y="5"/>
                    <a:pt x="39" y="9"/>
                    <a:pt x="34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634" y="36"/>
                    <a:pt x="2634" y="36"/>
                    <a:pt x="2634" y="36"/>
                  </a:cubicBezTo>
                  <a:lnTo>
                    <a:pt x="2599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422582" y="3611795"/>
              <a:ext cx="253631" cy="6318"/>
            </a:xfrm>
            <a:custGeom>
              <a:rect b="b" l="l" r="r" t="t"/>
              <a:pathLst>
                <a:path extrusionOk="0" h="37" w="1438">
                  <a:moveTo>
                    <a:pt x="1364" y="15"/>
                  </a:moveTo>
                  <a:cubicBezTo>
                    <a:pt x="1348" y="10"/>
                    <a:pt x="1331" y="5"/>
                    <a:pt x="1316" y="1"/>
                  </a:cubicBezTo>
                  <a:cubicBezTo>
                    <a:pt x="1314" y="0"/>
                    <a:pt x="1314" y="0"/>
                    <a:pt x="1314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07" y="5"/>
                    <a:pt x="91" y="10"/>
                    <a:pt x="74" y="1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438" y="37"/>
                    <a:pt x="1438" y="37"/>
                    <a:pt x="1438" y="37"/>
                  </a:cubicBezTo>
                  <a:lnTo>
                    <a:pt x="1364" y="1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graphicFrame>
        <p:nvGraphicFramePr>
          <p:cNvPr id="537" name="Google Shape;537;p33"/>
          <p:cNvGraphicFramePr/>
          <p:nvPr/>
        </p:nvGraphicFramePr>
        <p:xfrm>
          <a:off x="720000" y="125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{7F97C9AC-0D59-421D-81A8-A5126EE499FE}</a:tableStyleId>
              </a:tblPr>
              <a:tblGrid>
                <a:gridCol w="2222175"/>
                <a:gridCol w="2617325"/>
                <a:gridCol w="2864475"/>
              </a:tblGrid>
              <a:tr h="4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Frontend</a:t>
                      </a:r>
                      <a:endParaRPr sz="160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Models</a:t>
                      </a:r>
                      <a:endParaRPr>
                        <a:solidFill>
                          <a:schemeClr val="dk1"/>
                        </a:solidFill>
                        <a:latin typeface="Bai Jamjuree Medium"/>
                        <a:ea typeface="Bai Jamjuree Medium"/>
                        <a:cs typeface="Bai Jamjuree Medium"/>
                        <a:sym typeface="Bai Jamjuree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Backend</a:t>
                      </a:r>
                      <a:endParaRPr>
                        <a:solidFill>
                          <a:schemeClr val="dk1"/>
                        </a:solidFill>
                        <a:latin typeface="Bai Jamjuree Medium"/>
                        <a:ea typeface="Bai Jamjuree Medium"/>
                        <a:cs typeface="Bai Jamjuree Medium"/>
                        <a:sym typeface="Bai Jamjuree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8BFF">
                        <a:alpha val="21880"/>
                      </a:srgbClr>
                    </a:solidFill>
                  </a:tcPr>
                </a:tc>
              </a:tr>
              <a:tr h="82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NEXTjs</a:t>
                      </a:r>
                      <a:endParaRPr>
                        <a:solidFill>
                          <a:schemeClr val="dk1"/>
                        </a:solidFill>
                        <a:latin typeface="Bai Jamjuree Medium"/>
                        <a:ea typeface="Bai Jamjuree Medium"/>
                        <a:cs typeface="Bai Jamjuree Medium"/>
                        <a:sym typeface="Bai Jamjuree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00F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OCR, VIT Models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FlaskAPI, Scikit-Learn,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Faker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8BFF">
                        <a:alpha val="21880"/>
                      </a:srgbClr>
                    </a:solidFill>
                  </a:tcPr>
                </a:tc>
              </a:tr>
              <a:tr h="81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Tailwind CSS</a:t>
                      </a:r>
                      <a:endParaRPr>
                        <a:solidFill>
                          <a:schemeClr val="dk1"/>
                        </a:solidFill>
                        <a:latin typeface="Bai Jamjuree Medium"/>
                        <a:ea typeface="Bai Jamjuree Medium"/>
                        <a:cs typeface="Bai Jamjuree Medium"/>
                        <a:sym typeface="Bai Jamjuree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00F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XGBoost, LSTM, GRU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Google Maps API, Python 3.12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8BFF">
                        <a:alpha val="21880"/>
                      </a:srgbClr>
                    </a:solidFill>
                  </a:tcPr>
                </a:tc>
              </a:tr>
              <a:tr h="81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Bai Jamjuree Medium"/>
                          <a:ea typeface="Bai Jamjuree Medium"/>
                          <a:cs typeface="Bai Jamjuree Medium"/>
                          <a:sym typeface="Bai Jamjuree Medium"/>
                        </a:rPr>
                        <a:t>Shadcn</a:t>
                      </a:r>
                      <a:endParaRPr>
                        <a:solidFill>
                          <a:schemeClr val="dk1"/>
                        </a:solidFill>
                        <a:latin typeface="Bai Jamjuree Medium"/>
                        <a:ea typeface="Bai Jamjuree Medium"/>
                        <a:cs typeface="Bai Jamjuree Medium"/>
                        <a:sym typeface="Bai Jamjuree Medium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400FD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Gemini 1.5 Pro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Beautiful Soup, Selenium, Crypto</a:t>
                      </a:r>
                      <a:endParaRPr sz="15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91425" marB="91425" marR="126000" marL="126000" anchor="ctr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B8BFF">
                        <a:alpha val="21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012" scaled="0"/>
        </a:gra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 txBox="1"/>
          <p:nvPr>
            <p:ph type="title"/>
          </p:nvPr>
        </p:nvSpPr>
        <p:spPr>
          <a:xfrm>
            <a:off x="96275" y="1730350"/>
            <a:ext cx="50928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Uniqueness Of Our Idea, Future Of Banking</a:t>
            </a:r>
            <a:endParaRPr/>
          </a:p>
        </p:txBody>
      </p:sp>
      <p:sp>
        <p:nvSpPr>
          <p:cNvPr id="543" name="Google Shape;543;p34"/>
          <p:cNvSpPr txBox="1"/>
          <p:nvPr>
            <p:ph idx="2" type="title"/>
          </p:nvPr>
        </p:nvSpPr>
        <p:spPr>
          <a:xfrm>
            <a:off x="96275" y="1092450"/>
            <a:ext cx="12231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1300000" y="4432450"/>
            <a:ext cx="5185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NCA is the future in this Nano Entrepreneurship </a:t>
            </a:r>
            <a:endParaRPr/>
          </a:p>
        </p:txBody>
      </p:sp>
      <p:sp>
        <p:nvSpPr>
          <p:cNvPr id="545" name="Google Shape;545;p34"/>
          <p:cNvSpPr/>
          <p:nvPr/>
        </p:nvSpPr>
        <p:spPr>
          <a:xfrm>
            <a:off x="713225" y="3565525"/>
            <a:ext cx="3858900" cy="12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46" name="Google Shape;546;p34"/>
          <p:cNvGrpSpPr/>
          <p:nvPr/>
        </p:nvGrpSpPr>
        <p:grpSpPr>
          <a:xfrm>
            <a:off x="5700611" y="1063393"/>
            <a:ext cx="2765389" cy="2686861"/>
            <a:chOff x="2338400" y="2883394"/>
            <a:chExt cx="1728476" cy="1735698"/>
          </a:xfrm>
        </p:grpSpPr>
        <p:sp>
          <p:nvSpPr>
            <p:cNvPr id="547" name="Google Shape;547;p34"/>
            <p:cNvSpPr/>
            <p:nvPr/>
          </p:nvSpPr>
          <p:spPr>
            <a:xfrm>
              <a:off x="3284324" y="3022395"/>
              <a:ext cx="79428" cy="82136"/>
            </a:xfrm>
            <a:custGeom>
              <a:rect b="b" l="l" r="r" t="t"/>
              <a:pathLst>
                <a:path extrusionOk="0" h="463" w="449">
                  <a:moveTo>
                    <a:pt x="449" y="28"/>
                  </a:moveTo>
                  <a:cubicBezTo>
                    <a:pt x="442" y="19"/>
                    <a:pt x="436" y="10"/>
                    <a:pt x="430" y="0"/>
                  </a:cubicBezTo>
                  <a:cubicBezTo>
                    <a:pt x="368" y="51"/>
                    <a:pt x="309" y="105"/>
                    <a:pt x="252" y="162"/>
                  </a:cubicBezTo>
                  <a:cubicBezTo>
                    <a:pt x="160" y="254"/>
                    <a:pt x="76" y="352"/>
                    <a:pt x="0" y="456"/>
                  </a:cubicBezTo>
                  <a:cubicBezTo>
                    <a:pt x="13" y="458"/>
                    <a:pt x="25" y="460"/>
                    <a:pt x="37" y="463"/>
                  </a:cubicBezTo>
                  <a:cubicBezTo>
                    <a:pt x="156" y="301"/>
                    <a:pt x="294" y="155"/>
                    <a:pt x="449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202188" y="3138830"/>
              <a:ext cx="352015" cy="642662"/>
            </a:xfrm>
            <a:custGeom>
              <a:rect b="b" l="l" r="r" t="t"/>
              <a:pathLst>
                <a:path extrusionOk="0" h="3643" w="1996">
                  <a:moveTo>
                    <a:pt x="0" y="1236"/>
                  </a:moveTo>
                  <a:cubicBezTo>
                    <a:pt x="0" y="1566"/>
                    <a:pt x="65" y="1887"/>
                    <a:pt x="192" y="2189"/>
                  </a:cubicBezTo>
                  <a:cubicBezTo>
                    <a:pt x="316" y="2481"/>
                    <a:pt x="492" y="2743"/>
                    <a:pt x="717" y="2968"/>
                  </a:cubicBezTo>
                  <a:cubicBezTo>
                    <a:pt x="942" y="3193"/>
                    <a:pt x="1204" y="3369"/>
                    <a:pt x="1496" y="3493"/>
                  </a:cubicBezTo>
                  <a:cubicBezTo>
                    <a:pt x="1657" y="3561"/>
                    <a:pt x="1823" y="3611"/>
                    <a:pt x="1994" y="3643"/>
                  </a:cubicBezTo>
                  <a:cubicBezTo>
                    <a:pt x="1994" y="3632"/>
                    <a:pt x="1995" y="3621"/>
                    <a:pt x="1996" y="3611"/>
                  </a:cubicBezTo>
                  <a:cubicBezTo>
                    <a:pt x="879" y="3398"/>
                    <a:pt x="32" y="2414"/>
                    <a:pt x="32" y="1236"/>
                  </a:cubicBezTo>
                  <a:cubicBezTo>
                    <a:pt x="32" y="787"/>
                    <a:pt x="155" y="366"/>
                    <a:pt x="369" y="5"/>
                  </a:cubicBezTo>
                  <a:cubicBezTo>
                    <a:pt x="357" y="3"/>
                    <a:pt x="345" y="2"/>
                    <a:pt x="334" y="0"/>
                  </a:cubicBezTo>
                  <a:cubicBezTo>
                    <a:pt x="281" y="91"/>
                    <a:pt x="233" y="185"/>
                    <a:pt x="192" y="282"/>
                  </a:cubicBezTo>
                  <a:cubicBezTo>
                    <a:pt x="65" y="584"/>
                    <a:pt x="0" y="905"/>
                    <a:pt x="0" y="12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559617" y="3746283"/>
              <a:ext cx="248213" cy="42421"/>
            </a:xfrm>
            <a:custGeom>
              <a:rect b="b" l="l" r="r" t="t"/>
              <a:pathLst>
                <a:path extrusionOk="0" h="241" w="1410">
                  <a:moveTo>
                    <a:pt x="3" y="172"/>
                  </a:moveTo>
                  <a:cubicBezTo>
                    <a:pt x="2" y="183"/>
                    <a:pt x="1" y="194"/>
                    <a:pt x="0" y="205"/>
                  </a:cubicBezTo>
                  <a:cubicBezTo>
                    <a:pt x="139" y="229"/>
                    <a:pt x="281" y="241"/>
                    <a:pt x="424" y="241"/>
                  </a:cubicBezTo>
                  <a:cubicBezTo>
                    <a:pt x="755" y="241"/>
                    <a:pt x="1076" y="176"/>
                    <a:pt x="1378" y="49"/>
                  </a:cubicBezTo>
                  <a:cubicBezTo>
                    <a:pt x="1388" y="44"/>
                    <a:pt x="1399" y="40"/>
                    <a:pt x="1410" y="35"/>
                  </a:cubicBezTo>
                  <a:cubicBezTo>
                    <a:pt x="1409" y="23"/>
                    <a:pt x="1409" y="11"/>
                    <a:pt x="1409" y="0"/>
                  </a:cubicBezTo>
                  <a:cubicBezTo>
                    <a:pt x="1108" y="134"/>
                    <a:pt x="775" y="209"/>
                    <a:pt x="424" y="209"/>
                  </a:cubicBezTo>
                  <a:cubicBezTo>
                    <a:pt x="280" y="209"/>
                    <a:pt x="140" y="197"/>
                    <a:pt x="3" y="1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264467" y="3108142"/>
              <a:ext cx="22564" cy="26176"/>
            </a:xfrm>
            <a:custGeom>
              <a:rect b="b" l="l" r="r" t="t"/>
              <a:pathLst>
                <a:path extrusionOk="0" h="147" w="129">
                  <a:moveTo>
                    <a:pt x="35" y="147"/>
                  </a:moveTo>
                  <a:cubicBezTo>
                    <a:pt x="65" y="99"/>
                    <a:pt x="96" y="52"/>
                    <a:pt x="129" y="6"/>
                  </a:cubicBezTo>
                  <a:cubicBezTo>
                    <a:pt x="117" y="4"/>
                    <a:pt x="105" y="2"/>
                    <a:pt x="92" y="0"/>
                  </a:cubicBezTo>
                  <a:cubicBezTo>
                    <a:pt x="60" y="46"/>
                    <a:pt x="29" y="93"/>
                    <a:pt x="0" y="142"/>
                  </a:cubicBezTo>
                  <a:cubicBezTo>
                    <a:pt x="11" y="144"/>
                    <a:pt x="23" y="145"/>
                    <a:pt x="35" y="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813248" y="3730036"/>
              <a:ext cx="27078" cy="19857"/>
            </a:xfrm>
            <a:custGeom>
              <a:rect b="b" l="l" r="r" t="t"/>
              <a:pathLst>
                <a:path extrusionOk="0" h="113" w="153">
                  <a:moveTo>
                    <a:pt x="0" y="77"/>
                  </a:moveTo>
                  <a:cubicBezTo>
                    <a:pt x="1" y="89"/>
                    <a:pt x="1" y="101"/>
                    <a:pt x="1" y="113"/>
                  </a:cubicBezTo>
                  <a:cubicBezTo>
                    <a:pt x="53" y="89"/>
                    <a:pt x="104" y="64"/>
                    <a:pt x="153" y="37"/>
                  </a:cubicBezTo>
                  <a:cubicBezTo>
                    <a:pt x="153" y="25"/>
                    <a:pt x="152" y="12"/>
                    <a:pt x="152" y="0"/>
                  </a:cubicBezTo>
                  <a:cubicBezTo>
                    <a:pt x="102" y="28"/>
                    <a:pt x="52" y="53"/>
                    <a:pt x="0" y="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521708" y="2924914"/>
              <a:ext cx="545169" cy="777141"/>
            </a:xfrm>
            <a:custGeom>
              <a:rect b="b" l="l" r="r" t="t"/>
              <a:pathLst>
                <a:path extrusionOk="0" h="4409" w="3090">
                  <a:moveTo>
                    <a:pt x="2897" y="1496"/>
                  </a:moveTo>
                  <a:cubicBezTo>
                    <a:pt x="2774" y="1205"/>
                    <a:pt x="2597" y="943"/>
                    <a:pt x="2372" y="718"/>
                  </a:cubicBezTo>
                  <a:cubicBezTo>
                    <a:pt x="2147" y="493"/>
                    <a:pt x="1885" y="316"/>
                    <a:pt x="1594" y="193"/>
                  </a:cubicBezTo>
                  <a:cubicBezTo>
                    <a:pt x="1292" y="65"/>
                    <a:pt x="971" y="0"/>
                    <a:pt x="640" y="0"/>
                  </a:cubicBezTo>
                  <a:cubicBezTo>
                    <a:pt x="422" y="0"/>
                    <a:pt x="207" y="29"/>
                    <a:pt x="0" y="85"/>
                  </a:cubicBezTo>
                  <a:cubicBezTo>
                    <a:pt x="4" y="95"/>
                    <a:pt x="8" y="105"/>
                    <a:pt x="11" y="115"/>
                  </a:cubicBezTo>
                  <a:cubicBezTo>
                    <a:pt x="212" y="61"/>
                    <a:pt x="423" y="32"/>
                    <a:pt x="640" y="32"/>
                  </a:cubicBezTo>
                  <a:cubicBezTo>
                    <a:pt x="1973" y="32"/>
                    <a:pt x="3058" y="1117"/>
                    <a:pt x="3058" y="2450"/>
                  </a:cubicBezTo>
                  <a:cubicBezTo>
                    <a:pt x="3058" y="3231"/>
                    <a:pt x="2685" y="3927"/>
                    <a:pt x="2108" y="4369"/>
                  </a:cubicBezTo>
                  <a:cubicBezTo>
                    <a:pt x="2109" y="4382"/>
                    <a:pt x="2110" y="4396"/>
                    <a:pt x="2111" y="4409"/>
                  </a:cubicBezTo>
                  <a:cubicBezTo>
                    <a:pt x="2203" y="4340"/>
                    <a:pt x="2290" y="4264"/>
                    <a:pt x="2372" y="4182"/>
                  </a:cubicBezTo>
                  <a:cubicBezTo>
                    <a:pt x="2597" y="3957"/>
                    <a:pt x="2774" y="3695"/>
                    <a:pt x="2897" y="3403"/>
                  </a:cubicBezTo>
                  <a:cubicBezTo>
                    <a:pt x="3025" y="3101"/>
                    <a:pt x="3090" y="2780"/>
                    <a:pt x="3090" y="2450"/>
                  </a:cubicBezTo>
                  <a:cubicBezTo>
                    <a:pt x="3090" y="2119"/>
                    <a:pt x="3025" y="1798"/>
                    <a:pt x="2897" y="14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845741" y="3699347"/>
              <a:ext cx="42421" cy="34299"/>
            </a:xfrm>
            <a:custGeom>
              <a:rect b="b" l="l" r="r" t="t"/>
              <a:pathLst>
                <a:path extrusionOk="0" h="193" w="241">
                  <a:moveTo>
                    <a:pt x="2" y="193"/>
                  </a:moveTo>
                  <a:cubicBezTo>
                    <a:pt x="85" y="147"/>
                    <a:pt x="165" y="96"/>
                    <a:pt x="241" y="40"/>
                  </a:cubicBezTo>
                  <a:cubicBezTo>
                    <a:pt x="241" y="26"/>
                    <a:pt x="240" y="13"/>
                    <a:pt x="239" y="0"/>
                  </a:cubicBezTo>
                  <a:cubicBezTo>
                    <a:pt x="162" y="57"/>
                    <a:pt x="83" y="109"/>
                    <a:pt x="0" y="157"/>
                  </a:cubicBezTo>
                  <a:cubicBezTo>
                    <a:pt x="0" y="169"/>
                    <a:pt x="1" y="181"/>
                    <a:pt x="2" y="1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2500868" y="3093700"/>
              <a:ext cx="783459" cy="1123748"/>
            </a:xfrm>
            <a:custGeom>
              <a:rect b="b" l="l" r="r" t="t"/>
              <a:pathLst>
                <a:path extrusionOk="0" h="6370" w="4441">
                  <a:moveTo>
                    <a:pt x="32" y="3816"/>
                  </a:moveTo>
                  <a:cubicBezTo>
                    <a:pt x="32" y="1730"/>
                    <a:pt x="1729" y="32"/>
                    <a:pt x="3815" y="32"/>
                  </a:cubicBezTo>
                  <a:cubicBezTo>
                    <a:pt x="4021" y="32"/>
                    <a:pt x="4223" y="49"/>
                    <a:pt x="4420" y="81"/>
                  </a:cubicBezTo>
                  <a:cubicBezTo>
                    <a:pt x="4427" y="71"/>
                    <a:pt x="4434" y="61"/>
                    <a:pt x="4441" y="51"/>
                  </a:cubicBezTo>
                  <a:cubicBezTo>
                    <a:pt x="4236" y="17"/>
                    <a:pt x="4027" y="0"/>
                    <a:pt x="3815" y="0"/>
                  </a:cubicBezTo>
                  <a:cubicBezTo>
                    <a:pt x="3300" y="0"/>
                    <a:pt x="2800" y="101"/>
                    <a:pt x="2330" y="300"/>
                  </a:cubicBezTo>
                  <a:cubicBezTo>
                    <a:pt x="1876" y="492"/>
                    <a:pt x="1468" y="767"/>
                    <a:pt x="1117" y="1118"/>
                  </a:cubicBezTo>
                  <a:cubicBezTo>
                    <a:pt x="767" y="1468"/>
                    <a:pt x="492" y="1876"/>
                    <a:pt x="300" y="2331"/>
                  </a:cubicBezTo>
                  <a:cubicBezTo>
                    <a:pt x="101" y="2801"/>
                    <a:pt x="0" y="3301"/>
                    <a:pt x="0" y="3816"/>
                  </a:cubicBezTo>
                  <a:cubicBezTo>
                    <a:pt x="0" y="4331"/>
                    <a:pt x="101" y="4830"/>
                    <a:pt x="300" y="5301"/>
                  </a:cubicBezTo>
                  <a:cubicBezTo>
                    <a:pt x="466" y="5694"/>
                    <a:pt x="695" y="6053"/>
                    <a:pt x="981" y="6370"/>
                  </a:cubicBezTo>
                  <a:cubicBezTo>
                    <a:pt x="1006" y="6347"/>
                    <a:pt x="1006" y="6347"/>
                    <a:pt x="1006" y="6347"/>
                  </a:cubicBezTo>
                  <a:cubicBezTo>
                    <a:pt x="401" y="5676"/>
                    <a:pt x="32" y="4788"/>
                    <a:pt x="32" y="38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480188" y="3169519"/>
              <a:ext cx="179619" cy="136292"/>
            </a:xfrm>
            <a:custGeom>
              <a:rect b="b" l="l" r="r" t="t"/>
              <a:pathLst>
                <a:path extrusionOk="0" h="774" w="1022">
                  <a:moveTo>
                    <a:pt x="997" y="774"/>
                  </a:moveTo>
                  <a:cubicBezTo>
                    <a:pt x="1022" y="751"/>
                    <a:pt x="1022" y="751"/>
                    <a:pt x="1022" y="751"/>
                  </a:cubicBezTo>
                  <a:cubicBezTo>
                    <a:pt x="1003" y="731"/>
                    <a:pt x="984" y="711"/>
                    <a:pt x="964" y="692"/>
                  </a:cubicBezTo>
                  <a:cubicBezTo>
                    <a:pt x="684" y="412"/>
                    <a:pt x="367" y="180"/>
                    <a:pt x="19" y="0"/>
                  </a:cubicBezTo>
                  <a:cubicBezTo>
                    <a:pt x="12" y="9"/>
                    <a:pt x="6" y="18"/>
                    <a:pt x="0" y="28"/>
                  </a:cubicBezTo>
                  <a:cubicBezTo>
                    <a:pt x="373" y="220"/>
                    <a:pt x="709" y="474"/>
                    <a:pt x="997" y="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280714" y="3102726"/>
              <a:ext cx="9928" cy="6318"/>
            </a:xfrm>
            <a:custGeom>
              <a:rect b="b" l="l" r="r" t="t"/>
              <a:pathLst>
                <a:path extrusionOk="0" h="36" w="58">
                  <a:moveTo>
                    <a:pt x="37" y="36"/>
                  </a:moveTo>
                  <a:cubicBezTo>
                    <a:pt x="44" y="26"/>
                    <a:pt x="51" y="16"/>
                    <a:pt x="58" y="7"/>
                  </a:cubicBezTo>
                  <a:cubicBezTo>
                    <a:pt x="46" y="4"/>
                    <a:pt x="34" y="2"/>
                    <a:pt x="21" y="0"/>
                  </a:cubicBezTo>
                  <a:cubicBezTo>
                    <a:pt x="14" y="10"/>
                    <a:pt x="7" y="20"/>
                    <a:pt x="0" y="30"/>
                  </a:cubicBezTo>
                  <a:cubicBezTo>
                    <a:pt x="13" y="32"/>
                    <a:pt x="25" y="34"/>
                    <a:pt x="37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840326" y="3727328"/>
              <a:ext cx="5416" cy="9026"/>
            </a:xfrm>
            <a:custGeom>
              <a:rect b="b" l="l" r="r" t="t"/>
              <a:pathLst>
                <a:path extrusionOk="0" h="54" w="33">
                  <a:moveTo>
                    <a:pt x="1" y="54"/>
                  </a:moveTo>
                  <a:cubicBezTo>
                    <a:pt x="12" y="48"/>
                    <a:pt x="22" y="42"/>
                    <a:pt x="33" y="36"/>
                  </a:cubicBezTo>
                  <a:cubicBezTo>
                    <a:pt x="32" y="24"/>
                    <a:pt x="31" y="12"/>
                    <a:pt x="31" y="0"/>
                  </a:cubicBezTo>
                  <a:cubicBezTo>
                    <a:pt x="20" y="6"/>
                    <a:pt x="10" y="11"/>
                    <a:pt x="0" y="17"/>
                  </a:cubicBezTo>
                  <a:cubicBezTo>
                    <a:pt x="0" y="29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490117" y="3328377"/>
              <a:ext cx="145317" cy="135389"/>
            </a:xfrm>
            <a:custGeom>
              <a:rect b="b" l="l" r="r" t="t"/>
              <a:pathLst>
                <a:path extrusionOk="0" h="768" w="822">
                  <a:moveTo>
                    <a:pt x="822" y="23"/>
                  </a:moveTo>
                  <a:cubicBezTo>
                    <a:pt x="815" y="16"/>
                    <a:pt x="808" y="8"/>
                    <a:pt x="800" y="0"/>
                  </a:cubicBezTo>
                  <a:cubicBezTo>
                    <a:pt x="0" y="743"/>
                    <a:pt x="0" y="743"/>
                    <a:pt x="0" y="743"/>
                  </a:cubicBezTo>
                  <a:cubicBezTo>
                    <a:pt x="7" y="751"/>
                    <a:pt x="14" y="760"/>
                    <a:pt x="21" y="768"/>
                  </a:cubicBezTo>
                  <a:lnTo>
                    <a:pt x="822" y="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659806" y="3258877"/>
              <a:ext cx="186838" cy="232871"/>
            </a:xfrm>
            <a:custGeom>
              <a:rect b="b" l="l" r="r" t="t"/>
              <a:pathLst>
                <a:path extrusionOk="0" h="1320" w="1058">
                  <a:moveTo>
                    <a:pt x="271" y="12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7" y="250"/>
                    <a:pt x="15" y="257"/>
                    <a:pt x="22" y="265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595" y="424"/>
                    <a:pt x="855" y="856"/>
                    <a:pt x="1032" y="1320"/>
                  </a:cubicBezTo>
                  <a:cubicBezTo>
                    <a:pt x="1041" y="1313"/>
                    <a:pt x="1049" y="1305"/>
                    <a:pt x="1058" y="1297"/>
                  </a:cubicBezTo>
                  <a:cubicBezTo>
                    <a:pt x="1056" y="1290"/>
                    <a:pt x="1053" y="1284"/>
                    <a:pt x="1051" y="1278"/>
                  </a:cubicBezTo>
                  <a:cubicBezTo>
                    <a:pt x="869" y="812"/>
                    <a:pt x="607" y="386"/>
                    <a:pt x="271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2702147" y="3781484"/>
              <a:ext cx="857468" cy="413395"/>
            </a:xfrm>
            <a:custGeom>
              <a:rect b="b" l="l" r="r" t="t"/>
              <a:pathLst>
                <a:path extrusionOk="0" h="2347" w="4859">
                  <a:moveTo>
                    <a:pt x="1712" y="1918"/>
                  </a:moveTo>
                  <a:cubicBezTo>
                    <a:pt x="1993" y="2038"/>
                    <a:pt x="2291" y="2098"/>
                    <a:pt x="2598" y="2098"/>
                  </a:cubicBezTo>
                  <a:cubicBezTo>
                    <a:pt x="3790" y="2098"/>
                    <a:pt x="4769" y="1175"/>
                    <a:pt x="4859" y="6"/>
                  </a:cubicBezTo>
                  <a:cubicBezTo>
                    <a:pt x="4849" y="4"/>
                    <a:pt x="4838" y="2"/>
                    <a:pt x="4828" y="0"/>
                  </a:cubicBezTo>
                  <a:cubicBezTo>
                    <a:pt x="4741" y="1154"/>
                    <a:pt x="3774" y="2066"/>
                    <a:pt x="2598" y="2066"/>
                  </a:cubicBezTo>
                  <a:cubicBezTo>
                    <a:pt x="1999" y="2066"/>
                    <a:pt x="1436" y="1831"/>
                    <a:pt x="1012" y="1405"/>
                  </a:cubicBezTo>
                  <a:cubicBezTo>
                    <a:pt x="1001" y="1394"/>
                    <a:pt x="1001" y="1394"/>
                    <a:pt x="1001" y="1394"/>
                  </a:cubicBezTo>
                  <a:cubicBezTo>
                    <a:pt x="0" y="2323"/>
                    <a:pt x="0" y="2323"/>
                    <a:pt x="0" y="2323"/>
                  </a:cubicBezTo>
                  <a:cubicBezTo>
                    <a:pt x="8" y="2331"/>
                    <a:pt x="15" y="2339"/>
                    <a:pt x="22" y="2347"/>
                  </a:cubicBezTo>
                  <a:cubicBezTo>
                    <a:pt x="1000" y="1438"/>
                    <a:pt x="1000" y="1438"/>
                    <a:pt x="1000" y="1438"/>
                  </a:cubicBezTo>
                  <a:cubicBezTo>
                    <a:pt x="1207" y="1643"/>
                    <a:pt x="1446" y="1805"/>
                    <a:pt x="1712" y="19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636338" y="3305812"/>
              <a:ext cx="23468" cy="22565"/>
            </a:xfrm>
            <a:custGeom>
              <a:rect b="b" l="l" r="r" t="t"/>
              <a:pathLst>
                <a:path extrusionOk="0" h="127" w="134">
                  <a:moveTo>
                    <a:pt x="134" y="23"/>
                  </a:moveTo>
                  <a:cubicBezTo>
                    <a:pt x="127" y="15"/>
                    <a:pt x="119" y="8"/>
                    <a:pt x="112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7" y="112"/>
                    <a:pt x="15" y="120"/>
                    <a:pt x="22" y="127"/>
                  </a:cubicBezTo>
                  <a:lnTo>
                    <a:pt x="134" y="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2629939" y="3702055"/>
              <a:ext cx="1265452" cy="784355"/>
            </a:xfrm>
            <a:custGeom>
              <a:rect b="b" l="l" r="r" t="t"/>
              <a:pathLst>
                <a:path extrusionOk="0" h="4444" w="7176">
                  <a:moveTo>
                    <a:pt x="7144" y="278"/>
                  </a:moveTo>
                  <a:cubicBezTo>
                    <a:pt x="7144" y="2557"/>
                    <a:pt x="5290" y="4412"/>
                    <a:pt x="3011" y="4412"/>
                  </a:cubicBezTo>
                  <a:cubicBezTo>
                    <a:pt x="1883" y="4412"/>
                    <a:pt x="831" y="3966"/>
                    <a:pt x="45" y="3157"/>
                  </a:cubicBezTo>
                  <a:cubicBezTo>
                    <a:pt x="273" y="2945"/>
                    <a:pt x="273" y="2945"/>
                    <a:pt x="273" y="2945"/>
                  </a:cubicBezTo>
                  <a:cubicBezTo>
                    <a:pt x="266" y="2937"/>
                    <a:pt x="259" y="2930"/>
                    <a:pt x="252" y="2922"/>
                  </a:cubicBezTo>
                  <a:cubicBezTo>
                    <a:pt x="0" y="3156"/>
                    <a:pt x="0" y="3156"/>
                    <a:pt x="0" y="3156"/>
                  </a:cubicBezTo>
                  <a:cubicBezTo>
                    <a:pt x="11" y="3167"/>
                    <a:pt x="11" y="3167"/>
                    <a:pt x="11" y="3167"/>
                  </a:cubicBezTo>
                  <a:cubicBezTo>
                    <a:pt x="200" y="3364"/>
                    <a:pt x="410" y="3543"/>
                    <a:pt x="634" y="3699"/>
                  </a:cubicBezTo>
                  <a:cubicBezTo>
                    <a:pt x="860" y="3856"/>
                    <a:pt x="1102" y="3991"/>
                    <a:pt x="1353" y="4100"/>
                  </a:cubicBezTo>
                  <a:cubicBezTo>
                    <a:pt x="1877" y="4328"/>
                    <a:pt x="2435" y="4444"/>
                    <a:pt x="3011" y="4444"/>
                  </a:cubicBezTo>
                  <a:cubicBezTo>
                    <a:pt x="3573" y="4444"/>
                    <a:pt x="4119" y="4333"/>
                    <a:pt x="4632" y="4116"/>
                  </a:cubicBezTo>
                  <a:cubicBezTo>
                    <a:pt x="5128" y="3906"/>
                    <a:pt x="5574" y="3606"/>
                    <a:pt x="5956" y="3224"/>
                  </a:cubicBezTo>
                  <a:cubicBezTo>
                    <a:pt x="6339" y="2841"/>
                    <a:pt x="6639" y="2396"/>
                    <a:pt x="6849" y="1900"/>
                  </a:cubicBezTo>
                  <a:cubicBezTo>
                    <a:pt x="7066" y="1386"/>
                    <a:pt x="7176" y="841"/>
                    <a:pt x="7176" y="278"/>
                  </a:cubicBezTo>
                  <a:cubicBezTo>
                    <a:pt x="7176" y="185"/>
                    <a:pt x="7173" y="92"/>
                    <a:pt x="7167" y="0"/>
                  </a:cubicBezTo>
                  <a:cubicBezTo>
                    <a:pt x="7157" y="7"/>
                    <a:pt x="7147" y="15"/>
                    <a:pt x="7136" y="23"/>
                  </a:cubicBezTo>
                  <a:cubicBezTo>
                    <a:pt x="7142" y="107"/>
                    <a:pt x="7144" y="193"/>
                    <a:pt x="7144" y="2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678680" y="4194876"/>
              <a:ext cx="23468" cy="22565"/>
            </a:xfrm>
            <a:custGeom>
              <a:rect b="b" l="l" r="r" t="t"/>
              <a:pathLst>
                <a:path extrusionOk="0" h="128" w="133">
                  <a:moveTo>
                    <a:pt x="112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7" y="112"/>
                    <a:pt x="14" y="120"/>
                    <a:pt x="21" y="128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26" y="16"/>
                    <a:pt x="119" y="8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554201" y="3776068"/>
              <a:ext cx="6318" cy="6318"/>
            </a:xfrm>
            <a:custGeom>
              <a:rect b="b" l="l" r="r" t="t"/>
              <a:pathLst>
                <a:path extrusionOk="0" h="38" w="34">
                  <a:moveTo>
                    <a:pt x="0" y="32"/>
                  </a:moveTo>
                  <a:cubicBezTo>
                    <a:pt x="10" y="34"/>
                    <a:pt x="21" y="36"/>
                    <a:pt x="31" y="38"/>
                  </a:cubicBezTo>
                  <a:cubicBezTo>
                    <a:pt x="32" y="27"/>
                    <a:pt x="33" y="16"/>
                    <a:pt x="34" y="5"/>
                  </a:cubicBezTo>
                  <a:cubicBezTo>
                    <a:pt x="23" y="3"/>
                    <a:pt x="12" y="2"/>
                    <a:pt x="2" y="0"/>
                  </a:cubicBezTo>
                  <a:cubicBezTo>
                    <a:pt x="1" y="10"/>
                    <a:pt x="0" y="21"/>
                    <a:pt x="0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888163" y="3694834"/>
              <a:ext cx="5416" cy="11734"/>
            </a:xfrm>
            <a:custGeom>
              <a:rect b="b" l="l" r="r" t="t"/>
              <a:pathLst>
                <a:path extrusionOk="0" h="63" w="33">
                  <a:moveTo>
                    <a:pt x="0" y="23"/>
                  </a:moveTo>
                  <a:cubicBezTo>
                    <a:pt x="1" y="36"/>
                    <a:pt x="2" y="49"/>
                    <a:pt x="2" y="63"/>
                  </a:cubicBezTo>
                  <a:cubicBezTo>
                    <a:pt x="13" y="55"/>
                    <a:pt x="23" y="47"/>
                    <a:pt x="33" y="40"/>
                  </a:cubicBezTo>
                  <a:cubicBezTo>
                    <a:pt x="32" y="27"/>
                    <a:pt x="31" y="13"/>
                    <a:pt x="30" y="0"/>
                  </a:cubicBezTo>
                  <a:cubicBezTo>
                    <a:pt x="20" y="8"/>
                    <a:pt x="10" y="16"/>
                    <a:pt x="0" y="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655292" y="3301299"/>
              <a:ext cx="9026" cy="8123"/>
            </a:xfrm>
            <a:custGeom>
              <a:rect b="b" l="l" r="r" t="t"/>
              <a:pathLst>
                <a:path extrusionOk="0" h="46" w="47">
                  <a:moveTo>
                    <a:pt x="47" y="23"/>
                  </a:moveTo>
                  <a:cubicBezTo>
                    <a:pt x="40" y="15"/>
                    <a:pt x="32" y="8"/>
                    <a:pt x="25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15" y="38"/>
                    <a:pt x="22" y="46"/>
                  </a:cubicBezTo>
                  <a:lnTo>
                    <a:pt x="47" y="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2674167" y="4213831"/>
              <a:ext cx="8123" cy="8123"/>
            </a:xfrm>
            <a:custGeom>
              <a:rect b="b" l="l" r="r" t="t"/>
              <a:pathLst>
                <a:path extrusionOk="0" h="46" w="46">
                  <a:moveTo>
                    <a:pt x="46" y="23"/>
                  </a:moveTo>
                  <a:cubicBezTo>
                    <a:pt x="39" y="15"/>
                    <a:pt x="32" y="7"/>
                    <a:pt x="25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14" y="38"/>
                    <a:pt x="21" y="46"/>
                  </a:cubicBezTo>
                  <a:lnTo>
                    <a:pt x="46" y="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463039" y="3197500"/>
              <a:ext cx="173298" cy="130877"/>
            </a:xfrm>
            <a:custGeom>
              <a:rect b="b" l="l" r="r" t="t"/>
              <a:pathLst>
                <a:path extrusionOk="0" h="741" w="979">
                  <a:moveTo>
                    <a:pt x="954" y="741"/>
                  </a:moveTo>
                  <a:cubicBezTo>
                    <a:pt x="979" y="718"/>
                    <a:pt x="979" y="718"/>
                    <a:pt x="979" y="718"/>
                  </a:cubicBezTo>
                  <a:cubicBezTo>
                    <a:pt x="961" y="700"/>
                    <a:pt x="944" y="682"/>
                    <a:pt x="926" y="664"/>
                  </a:cubicBezTo>
                  <a:cubicBezTo>
                    <a:pt x="656" y="394"/>
                    <a:pt x="351" y="172"/>
                    <a:pt x="15" y="0"/>
                  </a:cubicBezTo>
                  <a:cubicBezTo>
                    <a:pt x="10" y="10"/>
                    <a:pt x="5" y="19"/>
                    <a:pt x="0" y="29"/>
                  </a:cubicBezTo>
                  <a:cubicBezTo>
                    <a:pt x="357" y="213"/>
                    <a:pt x="679" y="454"/>
                    <a:pt x="954" y="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2534264" y="3127097"/>
              <a:ext cx="730203" cy="1067784"/>
            </a:xfrm>
            <a:custGeom>
              <a:rect b="b" l="l" r="r" t="t"/>
              <a:pathLst>
                <a:path extrusionOk="0" h="6055" w="4141">
                  <a:moveTo>
                    <a:pt x="32" y="3629"/>
                  </a:moveTo>
                  <a:cubicBezTo>
                    <a:pt x="32" y="1646"/>
                    <a:pt x="1645" y="32"/>
                    <a:pt x="3628" y="32"/>
                  </a:cubicBezTo>
                  <a:cubicBezTo>
                    <a:pt x="3796" y="32"/>
                    <a:pt x="3961" y="44"/>
                    <a:pt x="4123" y="66"/>
                  </a:cubicBezTo>
                  <a:cubicBezTo>
                    <a:pt x="4129" y="56"/>
                    <a:pt x="4134" y="46"/>
                    <a:pt x="4141" y="36"/>
                  </a:cubicBezTo>
                  <a:cubicBezTo>
                    <a:pt x="3972" y="12"/>
                    <a:pt x="3801" y="0"/>
                    <a:pt x="3628" y="0"/>
                  </a:cubicBezTo>
                  <a:cubicBezTo>
                    <a:pt x="3138" y="0"/>
                    <a:pt x="2663" y="96"/>
                    <a:pt x="2216" y="285"/>
                  </a:cubicBezTo>
                  <a:cubicBezTo>
                    <a:pt x="1784" y="468"/>
                    <a:pt x="1396" y="730"/>
                    <a:pt x="1062" y="1063"/>
                  </a:cubicBezTo>
                  <a:cubicBezTo>
                    <a:pt x="729" y="1396"/>
                    <a:pt x="468" y="1784"/>
                    <a:pt x="285" y="2216"/>
                  </a:cubicBezTo>
                  <a:cubicBezTo>
                    <a:pt x="96" y="2664"/>
                    <a:pt x="0" y="3139"/>
                    <a:pt x="0" y="3629"/>
                  </a:cubicBezTo>
                  <a:cubicBezTo>
                    <a:pt x="0" y="4118"/>
                    <a:pt x="96" y="4594"/>
                    <a:pt x="285" y="5041"/>
                  </a:cubicBezTo>
                  <a:cubicBezTo>
                    <a:pt x="443" y="5414"/>
                    <a:pt x="660" y="5755"/>
                    <a:pt x="931" y="6055"/>
                  </a:cubicBezTo>
                  <a:cubicBezTo>
                    <a:pt x="955" y="6032"/>
                    <a:pt x="955" y="6032"/>
                    <a:pt x="955" y="6032"/>
                  </a:cubicBezTo>
                  <a:cubicBezTo>
                    <a:pt x="381" y="5395"/>
                    <a:pt x="32" y="4552"/>
                    <a:pt x="32" y="36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260857" y="3133415"/>
              <a:ext cx="9928" cy="6318"/>
            </a:xfrm>
            <a:custGeom>
              <a:rect b="b" l="l" r="r" t="t"/>
              <a:pathLst>
                <a:path extrusionOk="0" h="35" w="53">
                  <a:moveTo>
                    <a:pt x="35" y="35"/>
                  </a:moveTo>
                  <a:cubicBezTo>
                    <a:pt x="41" y="25"/>
                    <a:pt x="47" y="15"/>
                    <a:pt x="53" y="5"/>
                  </a:cubicBezTo>
                  <a:cubicBezTo>
                    <a:pt x="41" y="3"/>
                    <a:pt x="29" y="2"/>
                    <a:pt x="18" y="0"/>
                  </a:cubicBezTo>
                  <a:cubicBezTo>
                    <a:pt x="11" y="10"/>
                    <a:pt x="6" y="20"/>
                    <a:pt x="0" y="30"/>
                  </a:cubicBezTo>
                  <a:cubicBezTo>
                    <a:pt x="11" y="32"/>
                    <a:pt x="23" y="33"/>
                    <a:pt x="35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807832" y="3743575"/>
              <a:ext cx="6318" cy="9026"/>
            </a:xfrm>
            <a:custGeom>
              <a:rect b="b" l="l" r="r" t="t"/>
              <a:pathLst>
                <a:path extrusionOk="0" h="50" w="32">
                  <a:moveTo>
                    <a:pt x="0" y="15"/>
                  </a:moveTo>
                  <a:cubicBezTo>
                    <a:pt x="0" y="26"/>
                    <a:pt x="0" y="38"/>
                    <a:pt x="1" y="50"/>
                  </a:cubicBezTo>
                  <a:cubicBezTo>
                    <a:pt x="11" y="45"/>
                    <a:pt x="22" y="41"/>
                    <a:pt x="32" y="36"/>
                  </a:cubicBezTo>
                  <a:cubicBezTo>
                    <a:pt x="32" y="24"/>
                    <a:pt x="32" y="12"/>
                    <a:pt x="31" y="0"/>
                  </a:cubicBezTo>
                  <a:cubicBezTo>
                    <a:pt x="21" y="5"/>
                    <a:pt x="10" y="10"/>
                    <a:pt x="0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631825" y="3323864"/>
              <a:ext cx="8123" cy="8123"/>
            </a:xfrm>
            <a:custGeom>
              <a:rect b="b" l="l" r="r" t="t"/>
              <a:pathLst>
                <a:path extrusionOk="0" h="46" w="47">
                  <a:moveTo>
                    <a:pt x="22" y="46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0" y="16"/>
                    <a:pt x="32" y="8"/>
                    <a:pt x="25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8" y="31"/>
                    <a:pt x="15" y="39"/>
                    <a:pt x="22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2698537" y="4191266"/>
              <a:ext cx="8123" cy="8123"/>
            </a:xfrm>
            <a:custGeom>
              <a:rect b="b" l="l" r="r" t="t"/>
              <a:pathLst>
                <a:path extrusionOk="0" h="47" w="46">
                  <a:moveTo>
                    <a:pt x="24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7" y="31"/>
                    <a:pt x="14" y="39"/>
                    <a:pt x="21" y="47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39" y="16"/>
                    <a:pt x="32" y="8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363753" y="2944771"/>
              <a:ext cx="164273" cy="120046"/>
            </a:xfrm>
            <a:custGeom>
              <a:rect b="b" l="l" r="r" t="t"/>
              <a:pathLst>
                <a:path extrusionOk="0" h="682" w="933">
                  <a:moveTo>
                    <a:pt x="901" y="166"/>
                  </a:moveTo>
                  <a:cubicBezTo>
                    <a:pt x="901" y="433"/>
                    <a:pt x="684" y="650"/>
                    <a:pt x="417" y="650"/>
                  </a:cubicBezTo>
                  <a:cubicBezTo>
                    <a:pt x="256" y="650"/>
                    <a:pt x="113" y="571"/>
                    <a:pt x="25" y="449"/>
                  </a:cubicBezTo>
                  <a:cubicBezTo>
                    <a:pt x="16" y="455"/>
                    <a:pt x="8" y="462"/>
                    <a:pt x="0" y="469"/>
                  </a:cubicBezTo>
                  <a:cubicBezTo>
                    <a:pt x="94" y="598"/>
                    <a:pt x="246" y="682"/>
                    <a:pt x="417" y="682"/>
                  </a:cubicBezTo>
                  <a:cubicBezTo>
                    <a:pt x="702" y="682"/>
                    <a:pt x="933" y="451"/>
                    <a:pt x="933" y="166"/>
                  </a:cubicBezTo>
                  <a:cubicBezTo>
                    <a:pt x="933" y="108"/>
                    <a:pt x="924" y="52"/>
                    <a:pt x="906" y="0"/>
                  </a:cubicBezTo>
                  <a:cubicBezTo>
                    <a:pt x="896" y="3"/>
                    <a:pt x="885" y="6"/>
                    <a:pt x="875" y="9"/>
                  </a:cubicBezTo>
                  <a:cubicBezTo>
                    <a:pt x="892" y="58"/>
                    <a:pt x="901" y="111"/>
                    <a:pt x="901" y="1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3345701" y="2883394"/>
              <a:ext cx="176008" cy="139000"/>
            </a:xfrm>
            <a:custGeom>
              <a:rect b="b" l="l" r="r" t="t"/>
              <a:pathLst>
                <a:path extrusionOk="0" h="791" w="994">
                  <a:moveTo>
                    <a:pt x="32" y="516"/>
                  </a:moveTo>
                  <a:cubicBezTo>
                    <a:pt x="32" y="249"/>
                    <a:pt x="249" y="32"/>
                    <a:pt x="516" y="32"/>
                  </a:cubicBezTo>
                  <a:cubicBezTo>
                    <a:pt x="717" y="32"/>
                    <a:pt x="889" y="154"/>
                    <a:pt x="963" y="328"/>
                  </a:cubicBezTo>
                  <a:cubicBezTo>
                    <a:pt x="973" y="325"/>
                    <a:pt x="983" y="323"/>
                    <a:pt x="994" y="320"/>
                  </a:cubicBezTo>
                  <a:cubicBezTo>
                    <a:pt x="916" y="132"/>
                    <a:pt x="731" y="0"/>
                    <a:pt x="516" y="0"/>
                  </a:cubicBezTo>
                  <a:cubicBezTo>
                    <a:pt x="232" y="0"/>
                    <a:pt x="0" y="231"/>
                    <a:pt x="0" y="516"/>
                  </a:cubicBezTo>
                  <a:cubicBezTo>
                    <a:pt x="0" y="617"/>
                    <a:pt x="29" y="712"/>
                    <a:pt x="80" y="791"/>
                  </a:cubicBezTo>
                  <a:cubicBezTo>
                    <a:pt x="88" y="784"/>
                    <a:pt x="97" y="778"/>
                    <a:pt x="105" y="771"/>
                  </a:cubicBezTo>
                  <a:cubicBezTo>
                    <a:pt x="59" y="697"/>
                    <a:pt x="32" y="610"/>
                    <a:pt x="32" y="5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516292" y="2939355"/>
              <a:ext cx="7221" cy="7221"/>
            </a:xfrm>
            <a:custGeom>
              <a:rect b="b" l="l" r="r" t="t"/>
              <a:pathLst>
                <a:path extrusionOk="0" h="39" w="42">
                  <a:moveTo>
                    <a:pt x="11" y="39"/>
                  </a:moveTo>
                  <a:cubicBezTo>
                    <a:pt x="21" y="36"/>
                    <a:pt x="32" y="33"/>
                    <a:pt x="42" y="30"/>
                  </a:cubicBezTo>
                  <a:cubicBezTo>
                    <a:pt x="39" y="20"/>
                    <a:pt x="35" y="10"/>
                    <a:pt x="31" y="0"/>
                  </a:cubicBezTo>
                  <a:cubicBezTo>
                    <a:pt x="20" y="3"/>
                    <a:pt x="10" y="5"/>
                    <a:pt x="0" y="8"/>
                  </a:cubicBezTo>
                  <a:cubicBezTo>
                    <a:pt x="4" y="18"/>
                    <a:pt x="8" y="29"/>
                    <a:pt x="11" y="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360143" y="3018785"/>
              <a:ext cx="8123" cy="9026"/>
            </a:xfrm>
            <a:custGeom>
              <a:rect b="b" l="l" r="r" t="t"/>
              <a:pathLst>
                <a:path extrusionOk="0" h="48" w="44">
                  <a:moveTo>
                    <a:pt x="44" y="28"/>
                  </a:moveTo>
                  <a:cubicBezTo>
                    <a:pt x="37" y="19"/>
                    <a:pt x="31" y="9"/>
                    <a:pt x="25" y="0"/>
                  </a:cubicBezTo>
                  <a:cubicBezTo>
                    <a:pt x="17" y="7"/>
                    <a:pt x="8" y="13"/>
                    <a:pt x="0" y="20"/>
                  </a:cubicBezTo>
                  <a:cubicBezTo>
                    <a:pt x="6" y="30"/>
                    <a:pt x="12" y="39"/>
                    <a:pt x="19" y="48"/>
                  </a:cubicBezTo>
                  <a:cubicBezTo>
                    <a:pt x="27" y="41"/>
                    <a:pt x="35" y="34"/>
                    <a:pt x="44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2379017" y="4417819"/>
              <a:ext cx="131780" cy="130878"/>
            </a:xfrm>
            <a:custGeom>
              <a:rect b="b" l="l" r="r" t="t"/>
              <a:pathLst>
                <a:path extrusionOk="0" h="743" w="743">
                  <a:moveTo>
                    <a:pt x="371" y="0"/>
                  </a:moveTo>
                  <a:cubicBezTo>
                    <a:pt x="166" y="0"/>
                    <a:pt x="0" y="167"/>
                    <a:pt x="0" y="372"/>
                  </a:cubicBezTo>
                  <a:cubicBezTo>
                    <a:pt x="0" y="576"/>
                    <a:pt x="166" y="743"/>
                    <a:pt x="371" y="743"/>
                  </a:cubicBezTo>
                  <a:cubicBezTo>
                    <a:pt x="576" y="743"/>
                    <a:pt x="743" y="576"/>
                    <a:pt x="743" y="372"/>
                  </a:cubicBezTo>
                  <a:cubicBezTo>
                    <a:pt x="743" y="167"/>
                    <a:pt x="576" y="0"/>
                    <a:pt x="371" y="0"/>
                  </a:cubicBezTo>
                  <a:close/>
                  <a:moveTo>
                    <a:pt x="371" y="711"/>
                  </a:moveTo>
                  <a:cubicBezTo>
                    <a:pt x="184" y="711"/>
                    <a:pt x="32" y="559"/>
                    <a:pt x="32" y="372"/>
                  </a:cubicBezTo>
                  <a:cubicBezTo>
                    <a:pt x="32" y="184"/>
                    <a:pt x="184" y="32"/>
                    <a:pt x="371" y="32"/>
                  </a:cubicBezTo>
                  <a:cubicBezTo>
                    <a:pt x="559" y="32"/>
                    <a:pt x="711" y="184"/>
                    <a:pt x="711" y="372"/>
                  </a:cubicBezTo>
                  <a:cubicBezTo>
                    <a:pt x="711" y="559"/>
                    <a:pt x="559" y="711"/>
                    <a:pt x="371" y="7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2338400" y="2958310"/>
              <a:ext cx="833102" cy="1660782"/>
            </a:xfrm>
            <a:custGeom>
              <a:rect b="b" l="l" r="r" t="t"/>
              <a:pathLst>
                <a:path extrusionOk="0" h="9415" w="4723">
                  <a:moveTo>
                    <a:pt x="362" y="4708"/>
                  </a:moveTo>
                  <a:cubicBezTo>
                    <a:pt x="362" y="2312"/>
                    <a:pt x="2311" y="363"/>
                    <a:pt x="4707" y="363"/>
                  </a:cubicBezTo>
                  <a:cubicBezTo>
                    <a:pt x="4723" y="363"/>
                    <a:pt x="4723" y="363"/>
                    <a:pt x="4723" y="363"/>
                  </a:cubicBezTo>
                  <a:cubicBezTo>
                    <a:pt x="4723" y="0"/>
                    <a:pt x="4723" y="0"/>
                    <a:pt x="4723" y="0"/>
                  </a:cubicBezTo>
                  <a:cubicBezTo>
                    <a:pt x="4707" y="0"/>
                    <a:pt x="4707" y="0"/>
                    <a:pt x="4707" y="0"/>
                  </a:cubicBezTo>
                  <a:cubicBezTo>
                    <a:pt x="2111" y="0"/>
                    <a:pt x="0" y="2112"/>
                    <a:pt x="0" y="4708"/>
                  </a:cubicBezTo>
                  <a:cubicBezTo>
                    <a:pt x="0" y="7303"/>
                    <a:pt x="2111" y="9415"/>
                    <a:pt x="4707" y="9415"/>
                  </a:cubicBezTo>
                  <a:cubicBezTo>
                    <a:pt x="4723" y="9415"/>
                    <a:pt x="4723" y="9415"/>
                    <a:pt x="4723" y="9415"/>
                  </a:cubicBezTo>
                  <a:cubicBezTo>
                    <a:pt x="4723" y="9052"/>
                    <a:pt x="4723" y="9052"/>
                    <a:pt x="4723" y="9052"/>
                  </a:cubicBezTo>
                  <a:cubicBezTo>
                    <a:pt x="4707" y="9052"/>
                    <a:pt x="4707" y="9052"/>
                    <a:pt x="4707" y="9052"/>
                  </a:cubicBezTo>
                  <a:cubicBezTo>
                    <a:pt x="2311" y="9052"/>
                    <a:pt x="362" y="7103"/>
                    <a:pt x="362" y="4708"/>
                  </a:cubicBezTo>
                  <a:close/>
                  <a:moveTo>
                    <a:pt x="4691" y="9383"/>
                  </a:moveTo>
                  <a:cubicBezTo>
                    <a:pt x="2120" y="9374"/>
                    <a:pt x="32" y="7280"/>
                    <a:pt x="32" y="4708"/>
                  </a:cubicBezTo>
                  <a:cubicBezTo>
                    <a:pt x="32" y="2135"/>
                    <a:pt x="2120" y="41"/>
                    <a:pt x="4691" y="32"/>
                  </a:cubicBezTo>
                  <a:cubicBezTo>
                    <a:pt x="4691" y="331"/>
                    <a:pt x="4691" y="331"/>
                    <a:pt x="4691" y="331"/>
                  </a:cubicBezTo>
                  <a:cubicBezTo>
                    <a:pt x="2285" y="339"/>
                    <a:pt x="330" y="2300"/>
                    <a:pt x="330" y="4708"/>
                  </a:cubicBezTo>
                  <a:cubicBezTo>
                    <a:pt x="330" y="7116"/>
                    <a:pt x="2285" y="9076"/>
                    <a:pt x="4691" y="9084"/>
                  </a:cubicBezTo>
                  <a:lnTo>
                    <a:pt x="4691" y="93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800611" y="3491749"/>
              <a:ext cx="43324" cy="35201"/>
            </a:xfrm>
            <a:custGeom>
              <a:rect b="b" l="l" r="r" t="t"/>
              <a:pathLst>
                <a:path extrusionOk="0" h="198" w="247">
                  <a:moveTo>
                    <a:pt x="0" y="167"/>
                  </a:moveTo>
                  <a:cubicBezTo>
                    <a:pt x="4" y="177"/>
                    <a:pt x="8" y="188"/>
                    <a:pt x="12" y="198"/>
                  </a:cubicBezTo>
                  <a:cubicBezTo>
                    <a:pt x="96" y="151"/>
                    <a:pt x="174" y="96"/>
                    <a:pt x="247" y="33"/>
                  </a:cubicBezTo>
                  <a:cubicBezTo>
                    <a:pt x="243" y="22"/>
                    <a:pt x="239" y="11"/>
                    <a:pt x="235" y="0"/>
                  </a:cubicBezTo>
                  <a:cubicBezTo>
                    <a:pt x="163" y="64"/>
                    <a:pt x="84" y="120"/>
                    <a:pt x="0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770825" y="3524242"/>
              <a:ext cx="27078" cy="16247"/>
            </a:xfrm>
            <a:custGeom>
              <a:rect b="b" l="l" r="r" t="t"/>
              <a:pathLst>
                <a:path extrusionOk="0" h="95" w="152">
                  <a:moveTo>
                    <a:pt x="11" y="95"/>
                  </a:moveTo>
                  <a:cubicBezTo>
                    <a:pt x="22" y="91"/>
                    <a:pt x="33" y="86"/>
                    <a:pt x="44" y="82"/>
                  </a:cubicBezTo>
                  <a:cubicBezTo>
                    <a:pt x="81" y="66"/>
                    <a:pt x="117" y="49"/>
                    <a:pt x="152" y="31"/>
                  </a:cubicBezTo>
                  <a:cubicBezTo>
                    <a:pt x="148" y="20"/>
                    <a:pt x="144" y="10"/>
                    <a:pt x="140" y="0"/>
                  </a:cubicBezTo>
                  <a:cubicBezTo>
                    <a:pt x="95" y="24"/>
                    <a:pt x="48" y="46"/>
                    <a:pt x="0" y="65"/>
                  </a:cubicBezTo>
                  <a:cubicBezTo>
                    <a:pt x="4" y="75"/>
                    <a:pt x="8" y="85"/>
                    <a:pt x="11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477481" y="3060304"/>
              <a:ext cx="453111" cy="433245"/>
            </a:xfrm>
            <a:custGeom>
              <a:rect b="b" l="l" r="r" t="t"/>
              <a:pathLst>
                <a:path extrusionOk="0" h="2456" w="2566">
                  <a:moveTo>
                    <a:pt x="1156" y="32"/>
                  </a:moveTo>
                  <a:cubicBezTo>
                    <a:pt x="1916" y="32"/>
                    <a:pt x="2534" y="651"/>
                    <a:pt x="2534" y="1411"/>
                  </a:cubicBezTo>
                  <a:cubicBezTo>
                    <a:pt x="2534" y="1811"/>
                    <a:pt x="2364" y="2171"/>
                    <a:pt x="2091" y="2423"/>
                  </a:cubicBezTo>
                  <a:cubicBezTo>
                    <a:pt x="2095" y="2434"/>
                    <a:pt x="2099" y="2445"/>
                    <a:pt x="2104" y="2456"/>
                  </a:cubicBezTo>
                  <a:cubicBezTo>
                    <a:pt x="2120" y="2440"/>
                    <a:pt x="2137" y="2425"/>
                    <a:pt x="2153" y="2408"/>
                  </a:cubicBezTo>
                  <a:cubicBezTo>
                    <a:pt x="2283" y="2279"/>
                    <a:pt x="2385" y="2128"/>
                    <a:pt x="2456" y="1960"/>
                  </a:cubicBezTo>
                  <a:cubicBezTo>
                    <a:pt x="2529" y="1786"/>
                    <a:pt x="2566" y="1601"/>
                    <a:pt x="2566" y="1411"/>
                  </a:cubicBezTo>
                  <a:cubicBezTo>
                    <a:pt x="2566" y="1221"/>
                    <a:pt x="2529" y="1036"/>
                    <a:pt x="2456" y="862"/>
                  </a:cubicBezTo>
                  <a:cubicBezTo>
                    <a:pt x="2385" y="694"/>
                    <a:pt x="2283" y="543"/>
                    <a:pt x="2153" y="414"/>
                  </a:cubicBezTo>
                  <a:cubicBezTo>
                    <a:pt x="2024" y="284"/>
                    <a:pt x="1873" y="182"/>
                    <a:pt x="1705" y="111"/>
                  </a:cubicBezTo>
                  <a:cubicBezTo>
                    <a:pt x="1531" y="38"/>
                    <a:pt x="1346" y="0"/>
                    <a:pt x="1156" y="0"/>
                  </a:cubicBezTo>
                  <a:cubicBezTo>
                    <a:pt x="966" y="0"/>
                    <a:pt x="781" y="38"/>
                    <a:pt x="607" y="111"/>
                  </a:cubicBezTo>
                  <a:cubicBezTo>
                    <a:pt x="439" y="182"/>
                    <a:pt x="288" y="284"/>
                    <a:pt x="159" y="414"/>
                  </a:cubicBezTo>
                  <a:cubicBezTo>
                    <a:pt x="100" y="472"/>
                    <a:pt x="47" y="535"/>
                    <a:pt x="0" y="602"/>
                  </a:cubicBezTo>
                  <a:cubicBezTo>
                    <a:pt x="10" y="607"/>
                    <a:pt x="20" y="612"/>
                    <a:pt x="30" y="617"/>
                  </a:cubicBezTo>
                  <a:cubicBezTo>
                    <a:pt x="280" y="264"/>
                    <a:pt x="691" y="32"/>
                    <a:pt x="1156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490117" y="3463768"/>
              <a:ext cx="277099" cy="93870"/>
            </a:xfrm>
            <a:custGeom>
              <a:rect b="b" l="l" r="r" t="t"/>
              <a:pathLst>
                <a:path extrusionOk="0" h="535" w="1574">
                  <a:moveTo>
                    <a:pt x="1088" y="503"/>
                  </a:moveTo>
                  <a:cubicBezTo>
                    <a:pt x="660" y="503"/>
                    <a:pt x="277" y="307"/>
                    <a:pt x="24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8" y="57"/>
                    <a:pt x="59" y="90"/>
                    <a:pt x="91" y="122"/>
                  </a:cubicBezTo>
                  <a:cubicBezTo>
                    <a:pt x="220" y="252"/>
                    <a:pt x="371" y="354"/>
                    <a:pt x="539" y="425"/>
                  </a:cubicBezTo>
                  <a:cubicBezTo>
                    <a:pt x="713" y="498"/>
                    <a:pt x="898" y="535"/>
                    <a:pt x="1088" y="535"/>
                  </a:cubicBezTo>
                  <a:cubicBezTo>
                    <a:pt x="1255" y="535"/>
                    <a:pt x="1418" y="507"/>
                    <a:pt x="1574" y="450"/>
                  </a:cubicBezTo>
                  <a:cubicBezTo>
                    <a:pt x="1570" y="440"/>
                    <a:pt x="1566" y="430"/>
                    <a:pt x="1562" y="419"/>
                  </a:cubicBezTo>
                  <a:cubicBezTo>
                    <a:pt x="1414" y="474"/>
                    <a:pt x="1254" y="503"/>
                    <a:pt x="1088" y="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460331" y="3171324"/>
              <a:ext cx="19857" cy="26176"/>
            </a:xfrm>
            <a:custGeom>
              <a:rect b="b" l="l" r="r" t="t"/>
              <a:pathLst>
                <a:path extrusionOk="0" h="147" w="108">
                  <a:moveTo>
                    <a:pt x="108" y="15"/>
                  </a:moveTo>
                  <a:cubicBezTo>
                    <a:pt x="98" y="9"/>
                    <a:pt x="88" y="4"/>
                    <a:pt x="78" y="0"/>
                  </a:cubicBezTo>
                  <a:cubicBezTo>
                    <a:pt x="50" y="42"/>
                    <a:pt x="24" y="86"/>
                    <a:pt x="0" y="132"/>
                  </a:cubicBezTo>
                  <a:cubicBezTo>
                    <a:pt x="10" y="137"/>
                    <a:pt x="20" y="142"/>
                    <a:pt x="29" y="147"/>
                  </a:cubicBezTo>
                  <a:cubicBezTo>
                    <a:pt x="53" y="101"/>
                    <a:pt x="79" y="57"/>
                    <a:pt x="108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433253" y="3200208"/>
              <a:ext cx="56863" cy="262655"/>
            </a:xfrm>
            <a:custGeom>
              <a:rect b="b" l="l" r="r" t="t"/>
              <a:pathLst>
                <a:path extrusionOk="0" h="1491" w="326">
                  <a:moveTo>
                    <a:pt x="0" y="619"/>
                  </a:moveTo>
                  <a:cubicBezTo>
                    <a:pt x="0" y="809"/>
                    <a:pt x="38" y="994"/>
                    <a:pt x="111" y="1168"/>
                  </a:cubicBezTo>
                  <a:cubicBezTo>
                    <a:pt x="161" y="1285"/>
                    <a:pt x="225" y="1393"/>
                    <a:pt x="302" y="1491"/>
                  </a:cubicBezTo>
                  <a:cubicBezTo>
                    <a:pt x="326" y="1469"/>
                    <a:pt x="326" y="1469"/>
                    <a:pt x="326" y="1469"/>
                  </a:cubicBezTo>
                  <a:cubicBezTo>
                    <a:pt x="142" y="1235"/>
                    <a:pt x="32" y="939"/>
                    <a:pt x="32" y="619"/>
                  </a:cubicBezTo>
                  <a:cubicBezTo>
                    <a:pt x="32" y="402"/>
                    <a:pt x="83" y="197"/>
                    <a:pt x="172" y="14"/>
                  </a:cubicBezTo>
                  <a:cubicBezTo>
                    <a:pt x="163" y="10"/>
                    <a:pt x="153" y="5"/>
                    <a:pt x="143" y="0"/>
                  </a:cubicBezTo>
                  <a:cubicBezTo>
                    <a:pt x="132" y="23"/>
                    <a:pt x="121" y="46"/>
                    <a:pt x="111" y="70"/>
                  </a:cubicBezTo>
                  <a:cubicBezTo>
                    <a:pt x="38" y="244"/>
                    <a:pt x="0" y="429"/>
                    <a:pt x="0" y="6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474773" y="3166811"/>
              <a:ext cx="8123" cy="7221"/>
            </a:xfrm>
            <a:custGeom>
              <a:rect b="b" l="l" r="r" t="t"/>
              <a:pathLst>
                <a:path extrusionOk="0" h="43" w="49">
                  <a:moveTo>
                    <a:pt x="30" y="43"/>
                  </a:moveTo>
                  <a:cubicBezTo>
                    <a:pt x="36" y="33"/>
                    <a:pt x="42" y="24"/>
                    <a:pt x="49" y="15"/>
                  </a:cubicBezTo>
                  <a:cubicBezTo>
                    <a:pt x="39" y="10"/>
                    <a:pt x="29" y="5"/>
                    <a:pt x="19" y="0"/>
                  </a:cubicBezTo>
                  <a:cubicBezTo>
                    <a:pt x="13" y="9"/>
                    <a:pt x="7" y="18"/>
                    <a:pt x="0" y="28"/>
                  </a:cubicBezTo>
                  <a:cubicBezTo>
                    <a:pt x="10" y="32"/>
                    <a:pt x="20" y="37"/>
                    <a:pt x="30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795196" y="3521534"/>
              <a:ext cx="7221" cy="8123"/>
            </a:xfrm>
            <a:custGeom>
              <a:rect b="b" l="l" r="r" t="t"/>
              <a:pathLst>
                <a:path extrusionOk="0" h="47" w="41">
                  <a:moveTo>
                    <a:pt x="0" y="16"/>
                  </a:moveTo>
                  <a:cubicBezTo>
                    <a:pt x="4" y="26"/>
                    <a:pt x="8" y="36"/>
                    <a:pt x="12" y="47"/>
                  </a:cubicBezTo>
                  <a:cubicBezTo>
                    <a:pt x="21" y="41"/>
                    <a:pt x="31" y="36"/>
                    <a:pt x="41" y="31"/>
                  </a:cubicBezTo>
                  <a:cubicBezTo>
                    <a:pt x="37" y="21"/>
                    <a:pt x="33" y="10"/>
                    <a:pt x="29" y="0"/>
                  </a:cubicBezTo>
                  <a:cubicBezTo>
                    <a:pt x="19" y="6"/>
                    <a:pt x="10" y="11"/>
                    <a:pt x="0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486507" y="3459255"/>
              <a:ext cx="7221" cy="8123"/>
            </a:xfrm>
            <a:custGeom>
              <a:rect b="b" l="l" r="r" t="t"/>
              <a:pathLst>
                <a:path extrusionOk="0" h="47" w="45">
                  <a:moveTo>
                    <a:pt x="24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7" y="31"/>
                    <a:pt x="14" y="39"/>
                    <a:pt x="21" y="47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38" y="17"/>
                    <a:pt x="31" y="8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842131" y="3488138"/>
              <a:ext cx="7221" cy="9928"/>
            </a:xfrm>
            <a:custGeom>
              <a:rect b="b" l="l" r="r" t="t"/>
              <a:pathLst>
                <a:path extrusionOk="0" h="56" w="39">
                  <a:moveTo>
                    <a:pt x="0" y="23"/>
                  </a:moveTo>
                  <a:cubicBezTo>
                    <a:pt x="4" y="34"/>
                    <a:pt x="8" y="45"/>
                    <a:pt x="12" y="56"/>
                  </a:cubicBezTo>
                  <a:cubicBezTo>
                    <a:pt x="21" y="48"/>
                    <a:pt x="30" y="41"/>
                    <a:pt x="39" y="33"/>
                  </a:cubicBezTo>
                  <a:cubicBezTo>
                    <a:pt x="34" y="22"/>
                    <a:pt x="30" y="11"/>
                    <a:pt x="26" y="0"/>
                  </a:cubicBezTo>
                  <a:cubicBezTo>
                    <a:pt x="17" y="8"/>
                    <a:pt x="9" y="16"/>
                    <a:pt x="0" y="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458526" y="3194792"/>
              <a:ext cx="7221" cy="8123"/>
            </a:xfrm>
            <a:custGeom>
              <a:rect b="b" l="l" r="r" t="t"/>
              <a:pathLst>
                <a:path extrusionOk="0" h="44" w="44">
                  <a:moveTo>
                    <a:pt x="29" y="44"/>
                  </a:moveTo>
                  <a:cubicBezTo>
                    <a:pt x="34" y="34"/>
                    <a:pt x="39" y="25"/>
                    <a:pt x="44" y="15"/>
                  </a:cubicBezTo>
                  <a:cubicBezTo>
                    <a:pt x="35" y="10"/>
                    <a:pt x="25" y="5"/>
                    <a:pt x="15" y="0"/>
                  </a:cubicBezTo>
                  <a:cubicBezTo>
                    <a:pt x="10" y="10"/>
                    <a:pt x="5" y="20"/>
                    <a:pt x="0" y="30"/>
                  </a:cubicBezTo>
                  <a:cubicBezTo>
                    <a:pt x="10" y="35"/>
                    <a:pt x="20" y="40"/>
                    <a:pt x="29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765410" y="3535976"/>
              <a:ext cx="7221" cy="7221"/>
            </a:xfrm>
            <a:custGeom>
              <a:rect b="b" l="l" r="r" t="t"/>
              <a:pathLst>
                <a:path extrusionOk="0" h="42" w="42">
                  <a:moveTo>
                    <a:pt x="12" y="42"/>
                  </a:moveTo>
                  <a:cubicBezTo>
                    <a:pt x="22" y="38"/>
                    <a:pt x="32" y="34"/>
                    <a:pt x="42" y="30"/>
                  </a:cubicBezTo>
                  <a:cubicBezTo>
                    <a:pt x="39" y="20"/>
                    <a:pt x="35" y="10"/>
                    <a:pt x="31" y="0"/>
                  </a:cubicBezTo>
                  <a:cubicBezTo>
                    <a:pt x="21" y="4"/>
                    <a:pt x="10" y="8"/>
                    <a:pt x="0" y="11"/>
                  </a:cubicBezTo>
                  <a:cubicBezTo>
                    <a:pt x="4" y="22"/>
                    <a:pt x="8" y="32"/>
                    <a:pt x="12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 And Solution </a:t>
            </a:r>
            <a:endParaRPr/>
          </a:p>
        </p:txBody>
      </p:sp>
      <p:sp>
        <p:nvSpPr>
          <p:cNvPr id="597" name="Google Shape;597;p35"/>
          <p:cNvSpPr/>
          <p:nvPr/>
        </p:nvSpPr>
        <p:spPr>
          <a:xfrm>
            <a:off x="888388" y="2258275"/>
            <a:ext cx="2344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Nano ID &amp; Blockchain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3399904" y="2258275"/>
            <a:ext cx="2344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Collateral Value Evaluation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599" name="Google Shape;599;p35"/>
          <p:cNvSpPr/>
          <p:nvPr/>
        </p:nvSpPr>
        <p:spPr>
          <a:xfrm>
            <a:off x="5927008" y="2258275"/>
            <a:ext cx="2313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Automatic Data Extraction using AI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781551" y="3114250"/>
            <a:ext cx="24510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Unique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 will be a hash of the Aadhaar and 18 data points, stored on the blockchain for secure loan access. So that the other banks can access it easily then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1" name="Google Shape;601;p35"/>
          <p:cNvSpPr/>
          <p:nvPr/>
        </p:nvSpPr>
        <p:spPr>
          <a:xfrm>
            <a:off x="3407704" y="3114250"/>
            <a:ext cx="23442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It evaluates the collateral value by searching online to estimate the net loan cost, which is then provided to the bank.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5927008" y="3114250"/>
            <a:ext cx="2344200" cy="12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Using OCR models and LLM we can extract different details of the user using medium like images, videos,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receipts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docs etc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03" name="Google Shape;603;p35"/>
          <p:cNvCxnSpPr>
            <a:stCxn id="604" idx="2"/>
            <a:endCxn id="605" idx="0"/>
          </p:cNvCxnSpPr>
          <p:nvPr/>
        </p:nvCxnSpPr>
        <p:spPr>
          <a:xfrm>
            <a:off x="4572000" y="1077300"/>
            <a:ext cx="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>
            <a:stCxn id="605" idx="2"/>
            <a:endCxn id="598" idx="0"/>
          </p:cNvCxnSpPr>
          <p:nvPr/>
        </p:nvCxnSpPr>
        <p:spPr>
          <a:xfrm>
            <a:off x="4572000" y="1682400"/>
            <a:ext cx="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5"/>
          <p:cNvSpPr/>
          <p:nvPr/>
        </p:nvSpPr>
        <p:spPr>
          <a:xfrm>
            <a:off x="720000" y="1278300"/>
            <a:ext cx="7704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The Differentiating Factors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cxnSp>
        <p:nvCxnSpPr>
          <p:cNvPr id="607" name="Google Shape;607;p35"/>
          <p:cNvCxnSpPr>
            <a:stCxn id="597" idx="0"/>
            <a:endCxn id="605" idx="2"/>
          </p:cNvCxnSpPr>
          <p:nvPr/>
        </p:nvCxnSpPr>
        <p:spPr>
          <a:xfrm rot="-5400000">
            <a:off x="3028288" y="714475"/>
            <a:ext cx="576000" cy="2511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5"/>
          <p:cNvCxnSpPr>
            <a:stCxn id="599" idx="0"/>
            <a:endCxn id="605" idx="2"/>
          </p:cNvCxnSpPr>
          <p:nvPr/>
        </p:nvCxnSpPr>
        <p:spPr>
          <a:xfrm flipH="1" rot="5400000">
            <a:off x="5539708" y="714475"/>
            <a:ext cx="576000" cy="2511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6"/>
          <p:cNvSpPr txBox="1"/>
          <p:nvPr>
            <p:ph type="title"/>
          </p:nvPr>
        </p:nvSpPr>
        <p:spPr>
          <a:xfrm>
            <a:off x="103352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Expansion Of Customer Base</a:t>
            </a:r>
            <a:endParaRPr sz="3400"/>
          </a:p>
        </p:txBody>
      </p:sp>
      <p:sp>
        <p:nvSpPr>
          <p:cNvPr id="614" name="Google Shape;614;p36"/>
          <p:cNvSpPr txBox="1"/>
          <p:nvPr>
            <p:ph idx="1" type="subTitle"/>
          </p:nvPr>
        </p:nvSpPr>
        <p:spPr>
          <a:xfrm>
            <a:off x="103352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can reach unbanked and underbanked populations of rural and semi urban areas </a:t>
            </a:r>
            <a:endParaRPr/>
          </a:p>
        </p:txBody>
      </p:sp>
      <p:sp>
        <p:nvSpPr>
          <p:cNvPr id="615" name="Google Shape;615;p36"/>
          <p:cNvSpPr txBox="1"/>
          <p:nvPr>
            <p:ph idx="2" type="title"/>
          </p:nvPr>
        </p:nvSpPr>
        <p:spPr>
          <a:xfrm>
            <a:off x="4734275" y="943574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Scalability</a:t>
            </a:r>
            <a:endParaRPr sz="3400"/>
          </a:p>
        </p:txBody>
      </p:sp>
      <p:sp>
        <p:nvSpPr>
          <p:cNvPr id="616" name="Google Shape;616;p36"/>
          <p:cNvSpPr txBox="1"/>
          <p:nvPr>
            <p:ph idx="3" type="subTitle"/>
          </p:nvPr>
        </p:nvSpPr>
        <p:spPr>
          <a:xfrm>
            <a:off x="4734275" y="1708503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model can adapt to various industries creating a </a:t>
            </a:r>
            <a:r>
              <a:rPr lang="en"/>
              <a:t>sustainable</a:t>
            </a:r>
            <a:r>
              <a:rPr lang="en"/>
              <a:t> framework</a:t>
            </a:r>
            <a:endParaRPr/>
          </a:p>
        </p:txBody>
      </p:sp>
      <p:sp>
        <p:nvSpPr>
          <p:cNvPr id="617" name="Google Shape;617;p36"/>
          <p:cNvSpPr txBox="1"/>
          <p:nvPr>
            <p:ph idx="4" type="title"/>
          </p:nvPr>
        </p:nvSpPr>
        <p:spPr>
          <a:xfrm>
            <a:off x="473427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Financial Literacy</a:t>
            </a:r>
            <a:endParaRPr sz="3400"/>
          </a:p>
        </p:txBody>
      </p:sp>
      <p:sp>
        <p:nvSpPr>
          <p:cNvPr id="618" name="Google Shape;618;p36"/>
          <p:cNvSpPr txBox="1"/>
          <p:nvPr>
            <p:ph idx="5" type="subTitle"/>
          </p:nvPr>
        </p:nvSpPr>
        <p:spPr>
          <a:xfrm>
            <a:off x="473427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our robust chatbot we can educate these people </a:t>
            </a:r>
            <a:endParaRPr/>
          </a:p>
        </p:txBody>
      </p:sp>
      <p:sp>
        <p:nvSpPr>
          <p:cNvPr id="619" name="Google Shape;619;p36"/>
          <p:cNvSpPr txBox="1"/>
          <p:nvPr>
            <p:ph idx="6" type="title"/>
          </p:nvPr>
        </p:nvSpPr>
        <p:spPr>
          <a:xfrm>
            <a:off x="1033525" y="3011699"/>
            <a:ext cx="3376200" cy="8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Partnership </a:t>
            </a:r>
            <a:r>
              <a:rPr lang="en" sz="3400"/>
              <a:t>Opportunities</a:t>
            </a:r>
            <a:endParaRPr sz="3400"/>
          </a:p>
        </p:txBody>
      </p:sp>
      <p:sp>
        <p:nvSpPr>
          <p:cNvPr id="620" name="Google Shape;620;p36"/>
          <p:cNvSpPr txBox="1"/>
          <p:nvPr>
            <p:ph idx="7" type="subTitle"/>
          </p:nvPr>
        </p:nvSpPr>
        <p:spPr>
          <a:xfrm>
            <a:off x="1033525" y="3776628"/>
            <a:ext cx="3376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Collaboration with MFI’s can lead to a hybrid Banking Ecosystem</a:t>
            </a:r>
            <a:endParaRPr/>
          </a:p>
        </p:txBody>
      </p:sp>
      <p:pic>
        <p:nvPicPr>
          <p:cNvPr id="621" name="Google Shape;621;p3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10143">
            <a:off x="-825222" y="3176375"/>
            <a:ext cx="2788100" cy="27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689001">
            <a:off x="6870515" y="3222419"/>
            <a:ext cx="3084841" cy="3084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36"/>
          <p:cNvGrpSpPr/>
          <p:nvPr/>
        </p:nvGrpSpPr>
        <p:grpSpPr>
          <a:xfrm rot="-5400000">
            <a:off x="8500738" y="350175"/>
            <a:ext cx="1419300" cy="1419300"/>
            <a:chOff x="-301037" y="4229550"/>
            <a:chExt cx="1419300" cy="1419300"/>
          </a:xfrm>
        </p:grpSpPr>
        <p:sp>
          <p:nvSpPr>
            <p:cNvPr id="624" name="Google Shape;624;p36"/>
            <p:cNvSpPr/>
            <p:nvPr/>
          </p:nvSpPr>
          <p:spPr>
            <a:xfrm>
              <a:off x="-301037" y="4229550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 rot="4636571">
              <a:off x="-93278" y="4437313"/>
              <a:ext cx="1003852" cy="1003852"/>
            </a:xfrm>
            <a:prstGeom prst="blockArc">
              <a:avLst>
                <a:gd fmla="val 4660335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 rot="4636990">
              <a:off x="121037" y="4651692"/>
              <a:ext cx="575107" cy="575107"/>
            </a:xfrm>
            <a:prstGeom prst="blockArc">
              <a:avLst>
                <a:gd fmla="val 4660335" name="adj1"/>
                <a:gd fmla="val 30384" name="adj2"/>
                <a:gd fmla="val 1898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27" name="Google Shape;627;p36"/>
          <p:cNvSpPr/>
          <p:nvPr/>
        </p:nvSpPr>
        <p:spPr>
          <a:xfrm>
            <a:off x="7748538" y="4717500"/>
            <a:ext cx="1419300" cy="1419300"/>
          </a:xfrm>
          <a:prstGeom prst="blockArc">
            <a:avLst>
              <a:gd fmla="val 10799043" name="adj1"/>
              <a:gd fmla="val 46447" name="adj2"/>
              <a:gd fmla="val 718" name="adj3"/>
            </a:avLst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28" name="Google Shape;628;p36"/>
          <p:cNvGrpSpPr/>
          <p:nvPr/>
        </p:nvGrpSpPr>
        <p:grpSpPr>
          <a:xfrm>
            <a:off x="-779962" y="2257575"/>
            <a:ext cx="1419300" cy="1419300"/>
            <a:chOff x="-779962" y="273225"/>
            <a:chExt cx="1419300" cy="1419300"/>
          </a:xfrm>
        </p:grpSpPr>
        <p:sp>
          <p:nvSpPr>
            <p:cNvPr id="629" name="Google Shape;629;p36"/>
            <p:cNvSpPr/>
            <p:nvPr/>
          </p:nvSpPr>
          <p:spPr>
            <a:xfrm rot="5400000">
              <a:off x="-779962" y="273225"/>
              <a:ext cx="1419300" cy="1419300"/>
            </a:xfrm>
            <a:prstGeom prst="blockArc">
              <a:avLst>
                <a:gd fmla="val 10800000" name="adj1"/>
                <a:gd fmla="val 82676" name="adj2"/>
                <a:gd fmla="val 960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 rot="5400000">
              <a:off x="-572200" y="480996"/>
              <a:ext cx="1003800" cy="1003800"/>
            </a:xfrm>
            <a:prstGeom prst="blockArc">
              <a:avLst>
                <a:gd fmla="val 13308882" name="adj1"/>
                <a:gd fmla="val 2278" name="adj2"/>
                <a:gd fmla="val 1133" name="adj3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"/>
          <p:cNvSpPr txBox="1"/>
          <p:nvPr>
            <p:ph type="ctrTitle"/>
          </p:nvPr>
        </p:nvSpPr>
        <p:spPr>
          <a:xfrm>
            <a:off x="2152400" y="1529625"/>
            <a:ext cx="48924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36" name="Google Shape;636;p37"/>
          <p:cNvSpPr txBox="1"/>
          <p:nvPr>
            <p:ph idx="4294967295" type="subTitle"/>
          </p:nvPr>
        </p:nvSpPr>
        <p:spPr>
          <a:xfrm>
            <a:off x="2125800" y="4077975"/>
            <a:ext cx="4892400" cy="2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Please keep this slide for attribution</a:t>
            </a:r>
            <a:endParaRPr sz="1000"/>
          </a:p>
        </p:txBody>
      </p:sp>
      <p:sp>
        <p:nvSpPr>
          <p:cNvPr id="637" name="Google Shape;637;p37"/>
          <p:cNvSpPr/>
          <p:nvPr/>
        </p:nvSpPr>
        <p:spPr>
          <a:xfrm>
            <a:off x="3976295" y="3006782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37"/>
          <p:cNvGrpSpPr/>
          <p:nvPr/>
        </p:nvGrpSpPr>
        <p:grpSpPr>
          <a:xfrm>
            <a:off x="4425767" y="3006973"/>
            <a:ext cx="346056" cy="345674"/>
            <a:chOff x="3303268" y="3817349"/>
            <a:chExt cx="346056" cy="345674"/>
          </a:xfrm>
        </p:grpSpPr>
        <p:sp>
          <p:nvSpPr>
            <p:cNvPr id="639" name="Google Shape;639;p3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37"/>
          <p:cNvGrpSpPr/>
          <p:nvPr/>
        </p:nvGrpSpPr>
        <p:grpSpPr>
          <a:xfrm>
            <a:off x="4874856" y="3006973"/>
            <a:ext cx="346056" cy="345674"/>
            <a:chOff x="3752358" y="3817349"/>
            <a:chExt cx="346056" cy="345674"/>
          </a:xfrm>
        </p:grpSpPr>
        <p:sp>
          <p:nvSpPr>
            <p:cNvPr id="644" name="Google Shape;644;p3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10800025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idx="14" type="title"/>
          </p:nvPr>
        </p:nvSpPr>
        <p:spPr>
          <a:xfrm>
            <a:off x="4719710" y="168219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24"/>
          <p:cNvSpPr txBox="1"/>
          <p:nvPr>
            <p:ph idx="15" type="title"/>
          </p:nvPr>
        </p:nvSpPr>
        <p:spPr>
          <a:xfrm>
            <a:off x="4719710" y="333292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0" name="Google Shape;320;p24"/>
          <p:cNvSpPr txBox="1"/>
          <p:nvPr>
            <p:ph idx="13" type="title"/>
          </p:nvPr>
        </p:nvSpPr>
        <p:spPr>
          <a:xfrm>
            <a:off x="1283335" y="3332920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1" name="Google Shape;321;p24"/>
          <p:cNvSpPr txBox="1"/>
          <p:nvPr>
            <p:ph idx="9" type="title"/>
          </p:nvPr>
        </p:nvSpPr>
        <p:spPr>
          <a:xfrm>
            <a:off x="1283335" y="1682195"/>
            <a:ext cx="775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323" name="Google Shape;323;p24"/>
          <p:cNvSpPr txBox="1"/>
          <p:nvPr>
            <p:ph idx="2" type="title"/>
          </p:nvPr>
        </p:nvSpPr>
        <p:spPr>
          <a:xfrm>
            <a:off x="2211625" y="1439875"/>
            <a:ext cx="27393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Contemporary Problem and </a:t>
            </a:r>
            <a:r>
              <a:rPr lang="en"/>
              <a:t>Relevance</a:t>
            </a:r>
            <a:endParaRPr/>
          </a:p>
        </p:txBody>
      </p:sp>
      <p:sp>
        <p:nvSpPr>
          <p:cNvPr id="324" name="Google Shape;324;p24"/>
          <p:cNvSpPr txBox="1"/>
          <p:nvPr>
            <p:ph idx="3" type="title"/>
          </p:nvPr>
        </p:nvSpPr>
        <p:spPr>
          <a:xfrm>
            <a:off x="5647875" y="1439875"/>
            <a:ext cx="26613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and Demo</a:t>
            </a:r>
            <a:endParaRPr/>
          </a:p>
        </p:txBody>
      </p:sp>
      <p:sp>
        <p:nvSpPr>
          <p:cNvPr id="325" name="Google Shape;325;p24"/>
          <p:cNvSpPr txBox="1"/>
          <p:nvPr>
            <p:ph idx="1" type="subTitle"/>
          </p:nvPr>
        </p:nvSpPr>
        <p:spPr>
          <a:xfrm>
            <a:off x="221162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difficulties faced by nano-firms in procuring loans</a:t>
            </a:r>
            <a:endParaRPr/>
          </a:p>
        </p:txBody>
      </p:sp>
      <p:sp>
        <p:nvSpPr>
          <p:cNvPr id="326" name="Google Shape;326;p24"/>
          <p:cNvSpPr txBox="1"/>
          <p:nvPr>
            <p:ph idx="4" type="subTitle"/>
          </p:nvPr>
        </p:nvSpPr>
        <p:spPr>
          <a:xfrm>
            <a:off x="5647877" y="2158525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NanoCreditAI comes to their rescue</a:t>
            </a:r>
            <a:endParaRPr/>
          </a:p>
        </p:txBody>
      </p:sp>
      <p:sp>
        <p:nvSpPr>
          <p:cNvPr id="327" name="Google Shape;327;p24"/>
          <p:cNvSpPr txBox="1"/>
          <p:nvPr>
            <p:ph idx="5" type="title"/>
          </p:nvPr>
        </p:nvSpPr>
        <p:spPr>
          <a:xfrm>
            <a:off x="221162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Implementation</a:t>
            </a:r>
            <a:endParaRPr/>
          </a:p>
        </p:txBody>
      </p:sp>
      <p:sp>
        <p:nvSpPr>
          <p:cNvPr id="328" name="Google Shape;328;p24"/>
          <p:cNvSpPr txBox="1"/>
          <p:nvPr>
            <p:ph idx="6" type="title"/>
          </p:nvPr>
        </p:nvSpPr>
        <p:spPr>
          <a:xfrm>
            <a:off x="5647875" y="3069150"/>
            <a:ext cx="2212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Uniqueness &amp; Driving Factors</a:t>
            </a:r>
            <a:endParaRPr/>
          </a:p>
        </p:txBody>
      </p:sp>
      <p:sp>
        <p:nvSpPr>
          <p:cNvPr id="329" name="Google Shape;329;p24"/>
          <p:cNvSpPr txBox="1"/>
          <p:nvPr>
            <p:ph idx="7" type="subTitle"/>
          </p:nvPr>
        </p:nvSpPr>
        <p:spPr>
          <a:xfrm>
            <a:off x="2211650" y="3787800"/>
            <a:ext cx="23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simple UI and set-up along with NCA’s seamless integrations </a:t>
            </a:r>
            <a:endParaRPr/>
          </a:p>
        </p:txBody>
      </p:sp>
      <p:sp>
        <p:nvSpPr>
          <p:cNvPr id="330" name="Google Shape;330;p24"/>
          <p:cNvSpPr txBox="1"/>
          <p:nvPr>
            <p:ph idx="8" type="subTitle"/>
          </p:nvPr>
        </p:nvSpPr>
        <p:spPr>
          <a:xfrm>
            <a:off x="5647881" y="3787800"/>
            <a:ext cx="221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NCA is the Future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012" scaled="0"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type="title"/>
          </p:nvPr>
        </p:nvSpPr>
        <p:spPr>
          <a:xfrm>
            <a:off x="144875" y="1915775"/>
            <a:ext cx="68970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Contemporary</a:t>
            </a:r>
            <a:r>
              <a:rPr lang="en"/>
              <a:t> Problem and our Customer Base</a:t>
            </a:r>
            <a:endParaRPr/>
          </a:p>
        </p:txBody>
      </p:sp>
      <p:sp>
        <p:nvSpPr>
          <p:cNvPr id="336" name="Google Shape;336;p25"/>
          <p:cNvSpPr txBox="1"/>
          <p:nvPr>
            <p:ph idx="2" type="title"/>
          </p:nvPr>
        </p:nvSpPr>
        <p:spPr>
          <a:xfrm>
            <a:off x="198875" y="1325000"/>
            <a:ext cx="12231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p25"/>
          <p:cNvSpPr txBox="1"/>
          <p:nvPr>
            <p:ph idx="1" type="subTitle"/>
          </p:nvPr>
        </p:nvSpPr>
        <p:spPr>
          <a:xfrm>
            <a:off x="1300000" y="4579725"/>
            <a:ext cx="65877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Banks are lacking that these nano </a:t>
            </a:r>
            <a:r>
              <a:rPr lang="en"/>
              <a:t>entrepreneurs</a:t>
            </a:r>
            <a:r>
              <a:rPr lang="en"/>
              <a:t> need ?</a:t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>
            <a:off x="713225" y="3565525"/>
            <a:ext cx="3858900" cy="12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39" name="Google Shape;339;p25"/>
          <p:cNvGrpSpPr/>
          <p:nvPr/>
        </p:nvGrpSpPr>
        <p:grpSpPr>
          <a:xfrm>
            <a:off x="5726146" y="407517"/>
            <a:ext cx="3275981" cy="3158018"/>
            <a:chOff x="4901783" y="1438326"/>
            <a:chExt cx="1479332" cy="1478473"/>
          </a:xfrm>
        </p:grpSpPr>
        <p:sp>
          <p:nvSpPr>
            <p:cNvPr id="340" name="Google Shape;340;p25"/>
            <p:cNvSpPr/>
            <p:nvPr/>
          </p:nvSpPr>
          <p:spPr>
            <a:xfrm>
              <a:off x="4901783" y="1438326"/>
              <a:ext cx="1479332" cy="1478473"/>
            </a:xfrm>
            <a:custGeom>
              <a:rect b="b" l="l" r="r" t="t"/>
              <a:pathLst>
                <a:path extrusionOk="0" h="8386" w="8386">
                  <a:moveTo>
                    <a:pt x="8057" y="2560"/>
                  </a:moveTo>
                  <a:cubicBezTo>
                    <a:pt x="7846" y="2061"/>
                    <a:pt x="7544" y="1613"/>
                    <a:pt x="7159" y="1228"/>
                  </a:cubicBezTo>
                  <a:cubicBezTo>
                    <a:pt x="6774" y="843"/>
                    <a:pt x="6325" y="541"/>
                    <a:pt x="5826" y="330"/>
                  </a:cubicBezTo>
                  <a:cubicBezTo>
                    <a:pt x="5309" y="111"/>
                    <a:pt x="4760" y="0"/>
                    <a:pt x="4193" y="0"/>
                  </a:cubicBezTo>
                  <a:cubicBezTo>
                    <a:pt x="3627" y="0"/>
                    <a:pt x="3077" y="111"/>
                    <a:pt x="2560" y="330"/>
                  </a:cubicBezTo>
                  <a:cubicBezTo>
                    <a:pt x="2061" y="541"/>
                    <a:pt x="1613" y="843"/>
                    <a:pt x="1228" y="1228"/>
                  </a:cubicBezTo>
                  <a:cubicBezTo>
                    <a:pt x="843" y="1613"/>
                    <a:pt x="541" y="2061"/>
                    <a:pt x="330" y="2560"/>
                  </a:cubicBezTo>
                  <a:cubicBezTo>
                    <a:pt x="111" y="3077"/>
                    <a:pt x="0" y="3627"/>
                    <a:pt x="0" y="4193"/>
                  </a:cubicBezTo>
                  <a:cubicBezTo>
                    <a:pt x="0" y="4760"/>
                    <a:pt x="111" y="5309"/>
                    <a:pt x="330" y="5826"/>
                  </a:cubicBezTo>
                  <a:cubicBezTo>
                    <a:pt x="541" y="6325"/>
                    <a:pt x="843" y="6774"/>
                    <a:pt x="1228" y="7159"/>
                  </a:cubicBezTo>
                  <a:cubicBezTo>
                    <a:pt x="1613" y="7543"/>
                    <a:pt x="2061" y="7846"/>
                    <a:pt x="2560" y="8057"/>
                  </a:cubicBezTo>
                  <a:cubicBezTo>
                    <a:pt x="3077" y="8275"/>
                    <a:pt x="3627" y="8386"/>
                    <a:pt x="4193" y="8386"/>
                  </a:cubicBezTo>
                  <a:cubicBezTo>
                    <a:pt x="4760" y="8386"/>
                    <a:pt x="5309" y="8275"/>
                    <a:pt x="5826" y="8057"/>
                  </a:cubicBezTo>
                  <a:cubicBezTo>
                    <a:pt x="6325" y="7846"/>
                    <a:pt x="6774" y="7543"/>
                    <a:pt x="7159" y="7159"/>
                  </a:cubicBezTo>
                  <a:cubicBezTo>
                    <a:pt x="7544" y="6774"/>
                    <a:pt x="7846" y="6325"/>
                    <a:pt x="8057" y="5826"/>
                  </a:cubicBezTo>
                  <a:cubicBezTo>
                    <a:pt x="8275" y="5309"/>
                    <a:pt x="8386" y="4760"/>
                    <a:pt x="8386" y="4193"/>
                  </a:cubicBezTo>
                  <a:cubicBezTo>
                    <a:pt x="8386" y="3627"/>
                    <a:pt x="8275" y="3077"/>
                    <a:pt x="8057" y="2560"/>
                  </a:cubicBezTo>
                  <a:close/>
                  <a:moveTo>
                    <a:pt x="4193" y="8363"/>
                  </a:moveTo>
                  <a:cubicBezTo>
                    <a:pt x="1894" y="8363"/>
                    <a:pt x="23" y="6492"/>
                    <a:pt x="23" y="4193"/>
                  </a:cubicBezTo>
                  <a:cubicBezTo>
                    <a:pt x="23" y="1894"/>
                    <a:pt x="1894" y="23"/>
                    <a:pt x="4193" y="23"/>
                  </a:cubicBezTo>
                  <a:cubicBezTo>
                    <a:pt x="6493" y="23"/>
                    <a:pt x="8363" y="1894"/>
                    <a:pt x="8363" y="4193"/>
                  </a:cubicBezTo>
                  <a:cubicBezTo>
                    <a:pt x="8363" y="6492"/>
                    <a:pt x="6493" y="8363"/>
                    <a:pt x="4193" y="83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4969477" y="1505119"/>
              <a:ext cx="1344878" cy="1344883"/>
            </a:xfrm>
            <a:custGeom>
              <a:rect b="b" l="l" r="r" t="t"/>
              <a:pathLst>
                <a:path extrusionOk="0" h="7626" w="7625">
                  <a:moveTo>
                    <a:pt x="7326" y="2328"/>
                  </a:moveTo>
                  <a:cubicBezTo>
                    <a:pt x="7134" y="1874"/>
                    <a:pt x="6859" y="1467"/>
                    <a:pt x="6509" y="1117"/>
                  </a:cubicBezTo>
                  <a:cubicBezTo>
                    <a:pt x="6159" y="767"/>
                    <a:pt x="5751" y="492"/>
                    <a:pt x="5297" y="300"/>
                  </a:cubicBezTo>
                  <a:cubicBezTo>
                    <a:pt x="4827" y="101"/>
                    <a:pt x="4327" y="0"/>
                    <a:pt x="3812" y="0"/>
                  </a:cubicBezTo>
                  <a:cubicBezTo>
                    <a:pt x="3297" y="0"/>
                    <a:pt x="2798" y="101"/>
                    <a:pt x="2327" y="300"/>
                  </a:cubicBezTo>
                  <a:cubicBezTo>
                    <a:pt x="1873" y="492"/>
                    <a:pt x="1466" y="767"/>
                    <a:pt x="1116" y="1117"/>
                  </a:cubicBezTo>
                  <a:cubicBezTo>
                    <a:pt x="766" y="1467"/>
                    <a:pt x="491" y="1874"/>
                    <a:pt x="299" y="2328"/>
                  </a:cubicBezTo>
                  <a:cubicBezTo>
                    <a:pt x="100" y="2798"/>
                    <a:pt x="0" y="3298"/>
                    <a:pt x="0" y="3813"/>
                  </a:cubicBezTo>
                  <a:cubicBezTo>
                    <a:pt x="0" y="4328"/>
                    <a:pt x="100" y="4828"/>
                    <a:pt x="299" y="5298"/>
                  </a:cubicBezTo>
                  <a:cubicBezTo>
                    <a:pt x="491" y="5752"/>
                    <a:pt x="766" y="6160"/>
                    <a:pt x="1116" y="6510"/>
                  </a:cubicBezTo>
                  <a:cubicBezTo>
                    <a:pt x="1466" y="6860"/>
                    <a:pt x="1873" y="7134"/>
                    <a:pt x="2327" y="7326"/>
                  </a:cubicBezTo>
                  <a:cubicBezTo>
                    <a:pt x="2798" y="7525"/>
                    <a:pt x="3297" y="7626"/>
                    <a:pt x="3812" y="7626"/>
                  </a:cubicBezTo>
                  <a:cubicBezTo>
                    <a:pt x="4327" y="7626"/>
                    <a:pt x="4827" y="7525"/>
                    <a:pt x="5297" y="7326"/>
                  </a:cubicBezTo>
                  <a:cubicBezTo>
                    <a:pt x="5751" y="7134"/>
                    <a:pt x="6159" y="6860"/>
                    <a:pt x="6509" y="6510"/>
                  </a:cubicBezTo>
                  <a:cubicBezTo>
                    <a:pt x="6859" y="6160"/>
                    <a:pt x="7134" y="5752"/>
                    <a:pt x="7326" y="5298"/>
                  </a:cubicBezTo>
                  <a:cubicBezTo>
                    <a:pt x="7524" y="4828"/>
                    <a:pt x="7625" y="4328"/>
                    <a:pt x="7625" y="3813"/>
                  </a:cubicBezTo>
                  <a:cubicBezTo>
                    <a:pt x="7625" y="3298"/>
                    <a:pt x="7524" y="2798"/>
                    <a:pt x="7326" y="2328"/>
                  </a:cubicBezTo>
                  <a:close/>
                  <a:moveTo>
                    <a:pt x="3812" y="7603"/>
                  </a:moveTo>
                  <a:cubicBezTo>
                    <a:pt x="1723" y="7603"/>
                    <a:pt x="22" y="5903"/>
                    <a:pt x="22" y="3813"/>
                  </a:cubicBezTo>
                  <a:cubicBezTo>
                    <a:pt x="22" y="1723"/>
                    <a:pt x="1723" y="23"/>
                    <a:pt x="3812" y="23"/>
                  </a:cubicBezTo>
                  <a:cubicBezTo>
                    <a:pt x="5902" y="23"/>
                    <a:pt x="7602" y="1723"/>
                    <a:pt x="7602" y="3813"/>
                  </a:cubicBezTo>
                  <a:cubicBezTo>
                    <a:pt x="7602" y="5903"/>
                    <a:pt x="5902" y="7603"/>
                    <a:pt x="3812" y="76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5036270" y="1571911"/>
              <a:ext cx="1211295" cy="1211312"/>
            </a:xfrm>
            <a:custGeom>
              <a:rect b="b" l="l" r="r" t="t"/>
              <a:pathLst>
                <a:path extrusionOk="0" h="6865" w="6865">
                  <a:moveTo>
                    <a:pt x="6595" y="2095"/>
                  </a:moveTo>
                  <a:cubicBezTo>
                    <a:pt x="6422" y="1687"/>
                    <a:pt x="6175" y="1319"/>
                    <a:pt x="5860" y="1004"/>
                  </a:cubicBezTo>
                  <a:cubicBezTo>
                    <a:pt x="5545" y="689"/>
                    <a:pt x="5178" y="442"/>
                    <a:pt x="4769" y="269"/>
                  </a:cubicBezTo>
                  <a:cubicBezTo>
                    <a:pt x="4346" y="90"/>
                    <a:pt x="3896" y="0"/>
                    <a:pt x="3432" y="0"/>
                  </a:cubicBezTo>
                  <a:cubicBezTo>
                    <a:pt x="2968" y="0"/>
                    <a:pt x="2519" y="90"/>
                    <a:pt x="2096" y="269"/>
                  </a:cubicBezTo>
                  <a:cubicBezTo>
                    <a:pt x="1687" y="442"/>
                    <a:pt x="1320" y="689"/>
                    <a:pt x="1005" y="1004"/>
                  </a:cubicBezTo>
                  <a:cubicBezTo>
                    <a:pt x="689" y="1319"/>
                    <a:pt x="442" y="1687"/>
                    <a:pt x="269" y="2095"/>
                  </a:cubicBezTo>
                  <a:cubicBezTo>
                    <a:pt x="90" y="2519"/>
                    <a:pt x="0" y="2968"/>
                    <a:pt x="0" y="3432"/>
                  </a:cubicBezTo>
                  <a:cubicBezTo>
                    <a:pt x="0" y="3896"/>
                    <a:pt x="90" y="4346"/>
                    <a:pt x="269" y="4769"/>
                  </a:cubicBezTo>
                  <a:cubicBezTo>
                    <a:pt x="442" y="5178"/>
                    <a:pt x="689" y="5545"/>
                    <a:pt x="1005" y="5860"/>
                  </a:cubicBezTo>
                  <a:cubicBezTo>
                    <a:pt x="1320" y="6175"/>
                    <a:pt x="1687" y="6422"/>
                    <a:pt x="2096" y="6595"/>
                  </a:cubicBezTo>
                  <a:cubicBezTo>
                    <a:pt x="2519" y="6774"/>
                    <a:pt x="2968" y="6865"/>
                    <a:pt x="3432" y="6865"/>
                  </a:cubicBezTo>
                  <a:cubicBezTo>
                    <a:pt x="3896" y="6865"/>
                    <a:pt x="4346" y="6774"/>
                    <a:pt x="4769" y="6595"/>
                  </a:cubicBezTo>
                  <a:cubicBezTo>
                    <a:pt x="5178" y="6422"/>
                    <a:pt x="5545" y="6175"/>
                    <a:pt x="5860" y="5860"/>
                  </a:cubicBezTo>
                  <a:cubicBezTo>
                    <a:pt x="6175" y="5545"/>
                    <a:pt x="6422" y="5178"/>
                    <a:pt x="6595" y="4769"/>
                  </a:cubicBezTo>
                  <a:cubicBezTo>
                    <a:pt x="6774" y="4346"/>
                    <a:pt x="6865" y="3896"/>
                    <a:pt x="6865" y="3432"/>
                  </a:cubicBezTo>
                  <a:cubicBezTo>
                    <a:pt x="6865" y="2968"/>
                    <a:pt x="6774" y="2519"/>
                    <a:pt x="6595" y="2095"/>
                  </a:cubicBezTo>
                  <a:close/>
                  <a:moveTo>
                    <a:pt x="3432" y="6842"/>
                  </a:moveTo>
                  <a:cubicBezTo>
                    <a:pt x="1552" y="6842"/>
                    <a:pt x="23" y="5312"/>
                    <a:pt x="23" y="3432"/>
                  </a:cubicBezTo>
                  <a:cubicBezTo>
                    <a:pt x="23" y="1552"/>
                    <a:pt x="1552" y="22"/>
                    <a:pt x="3432" y="22"/>
                  </a:cubicBezTo>
                  <a:cubicBezTo>
                    <a:pt x="5312" y="22"/>
                    <a:pt x="6842" y="1552"/>
                    <a:pt x="6842" y="3432"/>
                  </a:cubicBezTo>
                  <a:cubicBezTo>
                    <a:pt x="6842" y="5312"/>
                    <a:pt x="5312" y="6842"/>
                    <a:pt x="3432" y="68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5103062" y="1639607"/>
              <a:ext cx="1076815" cy="1076807"/>
            </a:xfrm>
            <a:custGeom>
              <a:rect b="b" l="l" r="r" t="t"/>
              <a:pathLst>
                <a:path extrusionOk="0" h="6104" w="6105">
                  <a:moveTo>
                    <a:pt x="5865" y="1863"/>
                  </a:moveTo>
                  <a:cubicBezTo>
                    <a:pt x="5711" y="1500"/>
                    <a:pt x="5491" y="1173"/>
                    <a:pt x="5211" y="893"/>
                  </a:cubicBezTo>
                  <a:cubicBezTo>
                    <a:pt x="4931" y="613"/>
                    <a:pt x="4604" y="393"/>
                    <a:pt x="4241" y="239"/>
                  </a:cubicBezTo>
                  <a:cubicBezTo>
                    <a:pt x="3865" y="80"/>
                    <a:pt x="3465" y="0"/>
                    <a:pt x="3052" y="0"/>
                  </a:cubicBezTo>
                  <a:cubicBezTo>
                    <a:pt x="2640" y="0"/>
                    <a:pt x="2240" y="80"/>
                    <a:pt x="1864" y="239"/>
                  </a:cubicBezTo>
                  <a:cubicBezTo>
                    <a:pt x="1500" y="393"/>
                    <a:pt x="1174" y="613"/>
                    <a:pt x="893" y="893"/>
                  </a:cubicBezTo>
                  <a:cubicBezTo>
                    <a:pt x="613" y="1173"/>
                    <a:pt x="393" y="1500"/>
                    <a:pt x="240" y="1863"/>
                  </a:cubicBezTo>
                  <a:cubicBezTo>
                    <a:pt x="80" y="2240"/>
                    <a:pt x="0" y="2640"/>
                    <a:pt x="0" y="3052"/>
                  </a:cubicBezTo>
                  <a:cubicBezTo>
                    <a:pt x="0" y="3465"/>
                    <a:pt x="80" y="3864"/>
                    <a:pt x="240" y="4241"/>
                  </a:cubicBezTo>
                  <a:cubicBezTo>
                    <a:pt x="393" y="4604"/>
                    <a:pt x="613" y="4931"/>
                    <a:pt x="893" y="5211"/>
                  </a:cubicBezTo>
                  <a:cubicBezTo>
                    <a:pt x="1174" y="5491"/>
                    <a:pt x="1500" y="5711"/>
                    <a:pt x="1864" y="5865"/>
                  </a:cubicBezTo>
                  <a:cubicBezTo>
                    <a:pt x="2240" y="6024"/>
                    <a:pt x="2640" y="6104"/>
                    <a:pt x="3052" y="6104"/>
                  </a:cubicBezTo>
                  <a:cubicBezTo>
                    <a:pt x="3465" y="6104"/>
                    <a:pt x="3865" y="6024"/>
                    <a:pt x="4241" y="5865"/>
                  </a:cubicBezTo>
                  <a:cubicBezTo>
                    <a:pt x="4605" y="5711"/>
                    <a:pt x="4931" y="5491"/>
                    <a:pt x="5211" y="5211"/>
                  </a:cubicBezTo>
                  <a:cubicBezTo>
                    <a:pt x="5491" y="4931"/>
                    <a:pt x="5711" y="4604"/>
                    <a:pt x="5865" y="4241"/>
                  </a:cubicBezTo>
                  <a:cubicBezTo>
                    <a:pt x="6024" y="3864"/>
                    <a:pt x="6105" y="3465"/>
                    <a:pt x="6105" y="3052"/>
                  </a:cubicBezTo>
                  <a:cubicBezTo>
                    <a:pt x="6105" y="2640"/>
                    <a:pt x="6024" y="2240"/>
                    <a:pt x="5865" y="1863"/>
                  </a:cubicBezTo>
                  <a:close/>
                  <a:moveTo>
                    <a:pt x="3052" y="6082"/>
                  </a:moveTo>
                  <a:cubicBezTo>
                    <a:pt x="1382" y="6082"/>
                    <a:pt x="23" y="4723"/>
                    <a:pt x="23" y="3052"/>
                  </a:cubicBezTo>
                  <a:cubicBezTo>
                    <a:pt x="23" y="1382"/>
                    <a:pt x="1382" y="23"/>
                    <a:pt x="3052" y="23"/>
                  </a:cubicBezTo>
                  <a:cubicBezTo>
                    <a:pt x="4723" y="23"/>
                    <a:pt x="6082" y="1382"/>
                    <a:pt x="6082" y="3052"/>
                  </a:cubicBezTo>
                  <a:cubicBezTo>
                    <a:pt x="6082" y="4723"/>
                    <a:pt x="4723" y="6082"/>
                    <a:pt x="3052" y="60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5169854" y="1706400"/>
              <a:ext cx="943219" cy="942308"/>
            </a:xfrm>
            <a:custGeom>
              <a:rect b="b" l="l" r="r" t="t"/>
              <a:pathLst>
                <a:path extrusionOk="0" h="5344" w="5345">
                  <a:moveTo>
                    <a:pt x="5135" y="1631"/>
                  </a:moveTo>
                  <a:cubicBezTo>
                    <a:pt x="5000" y="1313"/>
                    <a:pt x="4808" y="1027"/>
                    <a:pt x="4562" y="782"/>
                  </a:cubicBezTo>
                  <a:cubicBezTo>
                    <a:pt x="4317" y="537"/>
                    <a:pt x="4031" y="344"/>
                    <a:pt x="3713" y="210"/>
                  </a:cubicBezTo>
                  <a:cubicBezTo>
                    <a:pt x="3383" y="70"/>
                    <a:pt x="3033" y="0"/>
                    <a:pt x="2672" y="0"/>
                  </a:cubicBezTo>
                  <a:cubicBezTo>
                    <a:pt x="2311" y="0"/>
                    <a:pt x="1961" y="70"/>
                    <a:pt x="1632" y="210"/>
                  </a:cubicBezTo>
                  <a:cubicBezTo>
                    <a:pt x="1313" y="344"/>
                    <a:pt x="1028" y="537"/>
                    <a:pt x="782" y="782"/>
                  </a:cubicBezTo>
                  <a:cubicBezTo>
                    <a:pt x="537" y="1027"/>
                    <a:pt x="344" y="1313"/>
                    <a:pt x="210" y="1631"/>
                  </a:cubicBezTo>
                  <a:cubicBezTo>
                    <a:pt x="71" y="1961"/>
                    <a:pt x="0" y="2311"/>
                    <a:pt x="0" y="2672"/>
                  </a:cubicBezTo>
                  <a:cubicBezTo>
                    <a:pt x="0" y="3033"/>
                    <a:pt x="71" y="3383"/>
                    <a:pt x="210" y="3713"/>
                  </a:cubicBezTo>
                  <a:cubicBezTo>
                    <a:pt x="344" y="4031"/>
                    <a:pt x="537" y="4317"/>
                    <a:pt x="782" y="4562"/>
                  </a:cubicBezTo>
                  <a:cubicBezTo>
                    <a:pt x="1028" y="4807"/>
                    <a:pt x="1313" y="5000"/>
                    <a:pt x="1632" y="5135"/>
                  </a:cubicBezTo>
                  <a:cubicBezTo>
                    <a:pt x="1961" y="5274"/>
                    <a:pt x="2311" y="5344"/>
                    <a:pt x="2672" y="5344"/>
                  </a:cubicBezTo>
                  <a:cubicBezTo>
                    <a:pt x="3033" y="5344"/>
                    <a:pt x="3383" y="5274"/>
                    <a:pt x="3713" y="5135"/>
                  </a:cubicBezTo>
                  <a:cubicBezTo>
                    <a:pt x="4031" y="5000"/>
                    <a:pt x="4317" y="4807"/>
                    <a:pt x="4562" y="4562"/>
                  </a:cubicBezTo>
                  <a:cubicBezTo>
                    <a:pt x="4808" y="4317"/>
                    <a:pt x="5000" y="4031"/>
                    <a:pt x="5135" y="3713"/>
                  </a:cubicBezTo>
                  <a:cubicBezTo>
                    <a:pt x="5274" y="3383"/>
                    <a:pt x="5345" y="3033"/>
                    <a:pt x="5345" y="2672"/>
                  </a:cubicBezTo>
                  <a:cubicBezTo>
                    <a:pt x="5345" y="2311"/>
                    <a:pt x="5274" y="1961"/>
                    <a:pt x="5135" y="1631"/>
                  </a:cubicBezTo>
                  <a:close/>
                  <a:moveTo>
                    <a:pt x="2672" y="5322"/>
                  </a:moveTo>
                  <a:cubicBezTo>
                    <a:pt x="1211" y="5322"/>
                    <a:pt x="23" y="4133"/>
                    <a:pt x="23" y="2672"/>
                  </a:cubicBezTo>
                  <a:cubicBezTo>
                    <a:pt x="23" y="1211"/>
                    <a:pt x="1211" y="23"/>
                    <a:pt x="2672" y="23"/>
                  </a:cubicBezTo>
                  <a:cubicBezTo>
                    <a:pt x="4133" y="23"/>
                    <a:pt x="5322" y="1211"/>
                    <a:pt x="5322" y="2672"/>
                  </a:cubicBezTo>
                  <a:cubicBezTo>
                    <a:pt x="5322" y="4133"/>
                    <a:pt x="4133" y="5322"/>
                    <a:pt x="2672" y="53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5237550" y="1773192"/>
              <a:ext cx="808732" cy="808732"/>
            </a:xfrm>
            <a:custGeom>
              <a:rect b="b" l="l" r="r" t="t"/>
              <a:pathLst>
                <a:path extrusionOk="0" h="4584" w="4584">
                  <a:moveTo>
                    <a:pt x="3913" y="671"/>
                  </a:moveTo>
                  <a:cubicBezTo>
                    <a:pt x="3481" y="238"/>
                    <a:pt x="2905" y="0"/>
                    <a:pt x="2292" y="0"/>
                  </a:cubicBezTo>
                  <a:cubicBezTo>
                    <a:pt x="1679" y="0"/>
                    <a:pt x="1104" y="238"/>
                    <a:pt x="671" y="671"/>
                  </a:cubicBezTo>
                  <a:cubicBezTo>
                    <a:pt x="238" y="1104"/>
                    <a:pt x="0" y="1679"/>
                    <a:pt x="0" y="2292"/>
                  </a:cubicBezTo>
                  <a:cubicBezTo>
                    <a:pt x="0" y="2905"/>
                    <a:pt x="238" y="3481"/>
                    <a:pt x="671" y="3913"/>
                  </a:cubicBezTo>
                  <a:cubicBezTo>
                    <a:pt x="1104" y="4346"/>
                    <a:pt x="1679" y="4584"/>
                    <a:pt x="2292" y="4584"/>
                  </a:cubicBezTo>
                  <a:cubicBezTo>
                    <a:pt x="2905" y="4584"/>
                    <a:pt x="3481" y="4346"/>
                    <a:pt x="3913" y="3913"/>
                  </a:cubicBezTo>
                  <a:cubicBezTo>
                    <a:pt x="4346" y="3481"/>
                    <a:pt x="4584" y="2905"/>
                    <a:pt x="4584" y="2292"/>
                  </a:cubicBezTo>
                  <a:cubicBezTo>
                    <a:pt x="4584" y="1679"/>
                    <a:pt x="4346" y="1104"/>
                    <a:pt x="3913" y="671"/>
                  </a:cubicBezTo>
                  <a:close/>
                  <a:moveTo>
                    <a:pt x="2292" y="4561"/>
                  </a:moveTo>
                  <a:cubicBezTo>
                    <a:pt x="1041" y="4561"/>
                    <a:pt x="23" y="3543"/>
                    <a:pt x="23" y="2292"/>
                  </a:cubicBezTo>
                  <a:cubicBezTo>
                    <a:pt x="23" y="1041"/>
                    <a:pt x="1041" y="23"/>
                    <a:pt x="2292" y="23"/>
                  </a:cubicBezTo>
                  <a:cubicBezTo>
                    <a:pt x="3544" y="23"/>
                    <a:pt x="4562" y="1041"/>
                    <a:pt x="4562" y="2292"/>
                  </a:cubicBezTo>
                  <a:cubicBezTo>
                    <a:pt x="4562" y="3543"/>
                    <a:pt x="3544" y="4561"/>
                    <a:pt x="2292" y="45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5304342" y="1839985"/>
              <a:ext cx="674248" cy="675146"/>
            </a:xfrm>
            <a:custGeom>
              <a:rect b="b" l="l" r="r" t="t"/>
              <a:pathLst>
                <a:path extrusionOk="0" h="3824" w="3824">
                  <a:moveTo>
                    <a:pt x="3265" y="560"/>
                  </a:moveTo>
                  <a:cubicBezTo>
                    <a:pt x="2904" y="199"/>
                    <a:pt x="2423" y="0"/>
                    <a:pt x="1912" y="0"/>
                  </a:cubicBezTo>
                  <a:cubicBezTo>
                    <a:pt x="1401" y="0"/>
                    <a:pt x="921" y="199"/>
                    <a:pt x="560" y="560"/>
                  </a:cubicBezTo>
                  <a:cubicBezTo>
                    <a:pt x="199" y="921"/>
                    <a:pt x="0" y="1401"/>
                    <a:pt x="0" y="1912"/>
                  </a:cubicBezTo>
                  <a:cubicBezTo>
                    <a:pt x="0" y="2423"/>
                    <a:pt x="199" y="2903"/>
                    <a:pt x="560" y="3264"/>
                  </a:cubicBezTo>
                  <a:cubicBezTo>
                    <a:pt x="921" y="3625"/>
                    <a:pt x="1401" y="3824"/>
                    <a:pt x="1912" y="3824"/>
                  </a:cubicBezTo>
                  <a:cubicBezTo>
                    <a:pt x="2423" y="3824"/>
                    <a:pt x="2904" y="3625"/>
                    <a:pt x="3265" y="3264"/>
                  </a:cubicBezTo>
                  <a:cubicBezTo>
                    <a:pt x="3626" y="2903"/>
                    <a:pt x="3824" y="2423"/>
                    <a:pt x="3824" y="1912"/>
                  </a:cubicBezTo>
                  <a:cubicBezTo>
                    <a:pt x="3824" y="1401"/>
                    <a:pt x="3626" y="921"/>
                    <a:pt x="3265" y="560"/>
                  </a:cubicBezTo>
                  <a:close/>
                  <a:moveTo>
                    <a:pt x="1912" y="3801"/>
                  </a:moveTo>
                  <a:cubicBezTo>
                    <a:pt x="871" y="3801"/>
                    <a:pt x="23" y="2954"/>
                    <a:pt x="23" y="1912"/>
                  </a:cubicBezTo>
                  <a:cubicBezTo>
                    <a:pt x="23" y="870"/>
                    <a:pt x="871" y="23"/>
                    <a:pt x="1912" y="23"/>
                  </a:cubicBezTo>
                  <a:cubicBezTo>
                    <a:pt x="2954" y="23"/>
                    <a:pt x="3801" y="870"/>
                    <a:pt x="3801" y="1912"/>
                  </a:cubicBezTo>
                  <a:cubicBezTo>
                    <a:pt x="3801" y="2954"/>
                    <a:pt x="2954" y="3801"/>
                    <a:pt x="1912" y="38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5371134" y="1907680"/>
              <a:ext cx="540658" cy="539754"/>
            </a:xfrm>
            <a:custGeom>
              <a:rect b="b" l="l" r="r" t="t"/>
              <a:pathLst>
                <a:path extrusionOk="0" h="3064" w="3064">
                  <a:moveTo>
                    <a:pt x="2616" y="449"/>
                  </a:moveTo>
                  <a:cubicBezTo>
                    <a:pt x="2327" y="159"/>
                    <a:pt x="1942" y="0"/>
                    <a:pt x="1532" y="0"/>
                  </a:cubicBezTo>
                  <a:cubicBezTo>
                    <a:pt x="1123" y="0"/>
                    <a:pt x="738" y="159"/>
                    <a:pt x="449" y="449"/>
                  </a:cubicBezTo>
                  <a:cubicBezTo>
                    <a:pt x="160" y="738"/>
                    <a:pt x="0" y="1123"/>
                    <a:pt x="0" y="1532"/>
                  </a:cubicBezTo>
                  <a:cubicBezTo>
                    <a:pt x="0" y="1942"/>
                    <a:pt x="160" y="2326"/>
                    <a:pt x="449" y="2616"/>
                  </a:cubicBezTo>
                  <a:cubicBezTo>
                    <a:pt x="738" y="2905"/>
                    <a:pt x="1123" y="3064"/>
                    <a:pt x="1532" y="3064"/>
                  </a:cubicBezTo>
                  <a:cubicBezTo>
                    <a:pt x="1942" y="3064"/>
                    <a:pt x="2327" y="2905"/>
                    <a:pt x="2616" y="2616"/>
                  </a:cubicBezTo>
                  <a:cubicBezTo>
                    <a:pt x="2905" y="2326"/>
                    <a:pt x="3064" y="1942"/>
                    <a:pt x="3064" y="1532"/>
                  </a:cubicBezTo>
                  <a:cubicBezTo>
                    <a:pt x="3064" y="1123"/>
                    <a:pt x="2905" y="738"/>
                    <a:pt x="2616" y="449"/>
                  </a:cubicBezTo>
                  <a:close/>
                  <a:moveTo>
                    <a:pt x="1532" y="3041"/>
                  </a:moveTo>
                  <a:cubicBezTo>
                    <a:pt x="700" y="3041"/>
                    <a:pt x="23" y="2364"/>
                    <a:pt x="23" y="1532"/>
                  </a:cubicBezTo>
                  <a:cubicBezTo>
                    <a:pt x="23" y="700"/>
                    <a:pt x="700" y="23"/>
                    <a:pt x="1532" y="23"/>
                  </a:cubicBezTo>
                  <a:cubicBezTo>
                    <a:pt x="2364" y="23"/>
                    <a:pt x="3041" y="700"/>
                    <a:pt x="3041" y="1532"/>
                  </a:cubicBezTo>
                  <a:cubicBezTo>
                    <a:pt x="3041" y="2364"/>
                    <a:pt x="2364" y="3041"/>
                    <a:pt x="1532" y="3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In Contemporary Approach</a:t>
            </a:r>
            <a:endParaRPr/>
          </a:p>
        </p:txBody>
      </p:sp>
      <p:sp>
        <p:nvSpPr>
          <p:cNvPr id="353" name="Google Shape;353;p26"/>
          <p:cNvSpPr txBox="1"/>
          <p:nvPr>
            <p:ph type="title"/>
          </p:nvPr>
        </p:nvSpPr>
        <p:spPr>
          <a:xfrm>
            <a:off x="1371375" y="1280875"/>
            <a:ext cx="26625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Alternative Data</a:t>
            </a:r>
            <a:r>
              <a:rPr lang="en" sz="1600">
                <a:latin typeface="Bai Jamjuree"/>
                <a:ea typeface="Bai Jamjuree"/>
                <a:cs typeface="Bai Jamjuree"/>
                <a:sym typeface="Bai Jamjuree"/>
              </a:rPr>
              <a:t>: </a:t>
            </a:r>
            <a:endParaRPr/>
          </a:p>
        </p:txBody>
      </p:sp>
      <p:sp>
        <p:nvSpPr>
          <p:cNvPr id="354" name="Google Shape;354;p26"/>
          <p:cNvSpPr txBox="1"/>
          <p:nvPr>
            <p:ph idx="2" type="title"/>
          </p:nvPr>
        </p:nvSpPr>
        <p:spPr>
          <a:xfrm>
            <a:off x="5215951" y="1280875"/>
            <a:ext cx="29646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Custom Loan Products</a:t>
            </a:r>
            <a:endParaRPr b="1"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371375" y="1723975"/>
            <a:ext cx="26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i Jamjuree"/>
                <a:ea typeface="Bai Jamjuree"/>
                <a:cs typeface="Bai Jamjuree"/>
                <a:sym typeface="Bai Jamjuree"/>
              </a:rPr>
              <a:t>Banks lack systems to assess creditworthiness using non-traditional data </a:t>
            </a:r>
            <a:endParaRPr sz="1600"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6" name="Google Shape;356;p26"/>
          <p:cNvSpPr txBox="1"/>
          <p:nvPr>
            <p:ph idx="3" type="subTitle"/>
          </p:nvPr>
        </p:nvSpPr>
        <p:spPr>
          <a:xfrm>
            <a:off x="5289025" y="1723975"/>
            <a:ext cx="28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Bai Jamjuree"/>
                <a:ea typeface="Bai Jamjuree"/>
                <a:cs typeface="Bai Jamjuree"/>
                <a:sym typeface="Bai Jamjuree"/>
              </a:rPr>
              <a:t>Lack of tailored loans forces </a:t>
            </a: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nano-enterprises</a:t>
            </a:r>
            <a:r>
              <a:rPr lang="en" sz="1600">
                <a:latin typeface="Bai Jamjuree"/>
                <a:ea typeface="Bai Jamjuree"/>
                <a:cs typeface="Bai Jamjuree"/>
                <a:sym typeface="Bai Jamjuree"/>
              </a:rPr>
              <a:t> to rely on informal lenders.</a:t>
            </a:r>
            <a:endParaRPr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7" name="Google Shape;357;p26"/>
          <p:cNvSpPr txBox="1"/>
          <p:nvPr>
            <p:ph idx="4" type="title"/>
          </p:nvPr>
        </p:nvSpPr>
        <p:spPr>
          <a:xfrm>
            <a:off x="1422100" y="3137725"/>
            <a:ext cx="29370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Thin-File Customer </a:t>
            </a: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Support</a:t>
            </a:r>
            <a:endParaRPr b="1"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8" name="Google Shape;358;p26"/>
          <p:cNvSpPr txBox="1"/>
          <p:nvPr>
            <p:ph idx="5" type="title"/>
          </p:nvPr>
        </p:nvSpPr>
        <p:spPr>
          <a:xfrm>
            <a:off x="5289045" y="3137717"/>
            <a:ext cx="2662500" cy="4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i Jamjuree"/>
                <a:ea typeface="Bai Jamjuree"/>
                <a:cs typeface="Bai Jamjuree"/>
                <a:sym typeface="Bai Jamjuree"/>
              </a:rPr>
              <a:t>Scalability &amp; Trust</a:t>
            </a:r>
            <a:endParaRPr b="1"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9" name="Google Shape;359;p26"/>
          <p:cNvSpPr txBox="1"/>
          <p:nvPr>
            <p:ph idx="6" type="subTitle"/>
          </p:nvPr>
        </p:nvSpPr>
        <p:spPr>
          <a:xfrm>
            <a:off x="1313775" y="3532225"/>
            <a:ext cx="28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Existing models can't evaluate </a:t>
            </a:r>
            <a:r>
              <a:rPr b="1" lang="en" sz="1600"/>
              <a:t>customers </a:t>
            </a:r>
            <a:r>
              <a:rPr lang="en" sz="1600"/>
              <a:t>with limited formal records.</a:t>
            </a:r>
            <a:endParaRPr sz="1600"/>
          </a:p>
        </p:txBody>
      </p:sp>
      <p:sp>
        <p:nvSpPr>
          <p:cNvPr id="360" name="Google Shape;360;p26"/>
          <p:cNvSpPr txBox="1"/>
          <p:nvPr>
            <p:ph idx="7" type="subTitle"/>
          </p:nvPr>
        </p:nvSpPr>
        <p:spPr>
          <a:xfrm>
            <a:off x="5289025" y="3532225"/>
            <a:ext cx="296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Present systems limit data sharing, reducing flexibility and trust with </a:t>
            </a:r>
            <a:r>
              <a:rPr b="1" lang="en" sz="1600"/>
              <a:t>nano-entrepreneurs</a:t>
            </a:r>
            <a:r>
              <a:rPr lang="en" sz="1600"/>
              <a:t>.</a:t>
            </a:r>
            <a:endParaRPr sz="1600"/>
          </a:p>
        </p:txBody>
      </p:sp>
      <p:grpSp>
        <p:nvGrpSpPr>
          <p:cNvPr id="361" name="Google Shape;361;p26"/>
          <p:cNvGrpSpPr/>
          <p:nvPr/>
        </p:nvGrpSpPr>
        <p:grpSpPr>
          <a:xfrm>
            <a:off x="803309" y="3580837"/>
            <a:ext cx="395253" cy="394212"/>
            <a:chOff x="1381687" y="1309275"/>
            <a:chExt cx="334960" cy="334107"/>
          </a:xfrm>
        </p:grpSpPr>
        <p:sp>
          <p:nvSpPr>
            <p:cNvPr id="362" name="Google Shape;362;p26"/>
            <p:cNvSpPr/>
            <p:nvPr/>
          </p:nvSpPr>
          <p:spPr>
            <a:xfrm>
              <a:off x="1451257" y="1353937"/>
              <a:ext cx="170061" cy="169202"/>
            </a:xfrm>
            <a:custGeom>
              <a:rect b="b" l="l" r="r" t="t"/>
              <a:pathLst>
                <a:path extrusionOk="0" h="1041" w="1043">
                  <a:moveTo>
                    <a:pt x="114" y="373"/>
                  </a:moveTo>
                  <a:cubicBezTo>
                    <a:pt x="219" y="373"/>
                    <a:pt x="219" y="373"/>
                    <a:pt x="219" y="373"/>
                  </a:cubicBezTo>
                  <a:cubicBezTo>
                    <a:pt x="219" y="481"/>
                    <a:pt x="219" y="481"/>
                    <a:pt x="219" y="481"/>
                  </a:cubicBezTo>
                  <a:cubicBezTo>
                    <a:pt x="44" y="481"/>
                    <a:pt x="44" y="481"/>
                    <a:pt x="44" y="481"/>
                  </a:cubicBezTo>
                  <a:cubicBezTo>
                    <a:pt x="24" y="481"/>
                    <a:pt x="6" y="495"/>
                    <a:pt x="3" y="515"/>
                  </a:cubicBezTo>
                  <a:cubicBezTo>
                    <a:pt x="0" y="540"/>
                    <a:pt x="19" y="561"/>
                    <a:pt x="43" y="561"/>
                  </a:cubicBezTo>
                  <a:cubicBezTo>
                    <a:pt x="219" y="561"/>
                    <a:pt x="219" y="561"/>
                    <a:pt x="219" y="561"/>
                  </a:cubicBezTo>
                  <a:cubicBezTo>
                    <a:pt x="219" y="665"/>
                    <a:pt x="219" y="665"/>
                    <a:pt x="219" y="665"/>
                  </a:cubicBezTo>
                  <a:cubicBezTo>
                    <a:pt x="116" y="665"/>
                    <a:pt x="116" y="665"/>
                    <a:pt x="116" y="665"/>
                  </a:cubicBezTo>
                  <a:cubicBezTo>
                    <a:pt x="96" y="665"/>
                    <a:pt x="78" y="679"/>
                    <a:pt x="75" y="699"/>
                  </a:cubicBezTo>
                  <a:cubicBezTo>
                    <a:pt x="71" y="724"/>
                    <a:pt x="90" y="745"/>
                    <a:pt x="114" y="745"/>
                  </a:cubicBezTo>
                  <a:cubicBezTo>
                    <a:pt x="219" y="745"/>
                    <a:pt x="219" y="745"/>
                    <a:pt x="219" y="745"/>
                  </a:cubicBezTo>
                  <a:cubicBezTo>
                    <a:pt x="219" y="781"/>
                    <a:pt x="219" y="781"/>
                    <a:pt x="219" y="781"/>
                  </a:cubicBezTo>
                  <a:cubicBezTo>
                    <a:pt x="219" y="803"/>
                    <a:pt x="237" y="821"/>
                    <a:pt x="259" y="821"/>
                  </a:cubicBezTo>
                  <a:cubicBezTo>
                    <a:pt x="299" y="821"/>
                    <a:pt x="299" y="821"/>
                    <a:pt x="299" y="821"/>
                  </a:cubicBezTo>
                  <a:cubicBezTo>
                    <a:pt x="299" y="925"/>
                    <a:pt x="299" y="925"/>
                    <a:pt x="299" y="925"/>
                  </a:cubicBezTo>
                  <a:cubicBezTo>
                    <a:pt x="299" y="945"/>
                    <a:pt x="314" y="963"/>
                    <a:pt x="333" y="966"/>
                  </a:cubicBezTo>
                  <a:cubicBezTo>
                    <a:pt x="358" y="969"/>
                    <a:pt x="379" y="950"/>
                    <a:pt x="379" y="926"/>
                  </a:cubicBezTo>
                  <a:cubicBezTo>
                    <a:pt x="379" y="821"/>
                    <a:pt x="379" y="821"/>
                    <a:pt x="379" y="821"/>
                  </a:cubicBezTo>
                  <a:cubicBezTo>
                    <a:pt x="483" y="821"/>
                    <a:pt x="483" y="821"/>
                    <a:pt x="483" y="821"/>
                  </a:cubicBezTo>
                  <a:cubicBezTo>
                    <a:pt x="483" y="996"/>
                    <a:pt x="483" y="996"/>
                    <a:pt x="483" y="996"/>
                  </a:cubicBezTo>
                  <a:cubicBezTo>
                    <a:pt x="483" y="1016"/>
                    <a:pt x="498" y="1034"/>
                    <a:pt x="517" y="1037"/>
                  </a:cubicBezTo>
                  <a:cubicBezTo>
                    <a:pt x="542" y="1041"/>
                    <a:pt x="563" y="1022"/>
                    <a:pt x="563" y="998"/>
                  </a:cubicBezTo>
                  <a:cubicBezTo>
                    <a:pt x="563" y="821"/>
                    <a:pt x="563" y="821"/>
                    <a:pt x="563" y="821"/>
                  </a:cubicBezTo>
                  <a:cubicBezTo>
                    <a:pt x="667" y="821"/>
                    <a:pt x="667" y="821"/>
                    <a:pt x="667" y="821"/>
                  </a:cubicBezTo>
                  <a:cubicBezTo>
                    <a:pt x="667" y="925"/>
                    <a:pt x="667" y="925"/>
                    <a:pt x="667" y="925"/>
                  </a:cubicBezTo>
                  <a:cubicBezTo>
                    <a:pt x="667" y="945"/>
                    <a:pt x="682" y="963"/>
                    <a:pt x="701" y="966"/>
                  </a:cubicBezTo>
                  <a:cubicBezTo>
                    <a:pt x="726" y="969"/>
                    <a:pt x="747" y="950"/>
                    <a:pt x="747" y="926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83" y="821"/>
                    <a:pt x="783" y="821"/>
                    <a:pt x="783" y="821"/>
                  </a:cubicBezTo>
                  <a:cubicBezTo>
                    <a:pt x="805" y="821"/>
                    <a:pt x="823" y="803"/>
                    <a:pt x="823" y="781"/>
                  </a:cubicBezTo>
                  <a:cubicBezTo>
                    <a:pt x="823" y="745"/>
                    <a:pt x="823" y="745"/>
                    <a:pt x="823" y="745"/>
                  </a:cubicBezTo>
                  <a:cubicBezTo>
                    <a:pt x="927" y="745"/>
                    <a:pt x="927" y="745"/>
                    <a:pt x="927" y="745"/>
                  </a:cubicBezTo>
                  <a:cubicBezTo>
                    <a:pt x="947" y="745"/>
                    <a:pt x="965" y="731"/>
                    <a:pt x="968" y="711"/>
                  </a:cubicBezTo>
                  <a:cubicBezTo>
                    <a:pt x="971" y="686"/>
                    <a:pt x="952" y="665"/>
                    <a:pt x="928" y="665"/>
                  </a:cubicBezTo>
                  <a:cubicBezTo>
                    <a:pt x="823" y="665"/>
                    <a:pt x="823" y="665"/>
                    <a:pt x="823" y="665"/>
                  </a:cubicBezTo>
                  <a:cubicBezTo>
                    <a:pt x="823" y="561"/>
                    <a:pt x="823" y="561"/>
                    <a:pt x="823" y="561"/>
                  </a:cubicBezTo>
                  <a:cubicBezTo>
                    <a:pt x="999" y="561"/>
                    <a:pt x="999" y="561"/>
                    <a:pt x="999" y="561"/>
                  </a:cubicBezTo>
                  <a:cubicBezTo>
                    <a:pt x="1019" y="561"/>
                    <a:pt x="1037" y="547"/>
                    <a:pt x="1039" y="527"/>
                  </a:cubicBezTo>
                  <a:cubicBezTo>
                    <a:pt x="1043" y="502"/>
                    <a:pt x="1024" y="481"/>
                    <a:pt x="1000" y="481"/>
                  </a:cubicBezTo>
                  <a:cubicBezTo>
                    <a:pt x="823" y="481"/>
                    <a:pt x="823" y="481"/>
                    <a:pt x="823" y="481"/>
                  </a:cubicBezTo>
                  <a:cubicBezTo>
                    <a:pt x="823" y="373"/>
                    <a:pt x="823" y="373"/>
                    <a:pt x="823" y="373"/>
                  </a:cubicBezTo>
                  <a:cubicBezTo>
                    <a:pt x="927" y="373"/>
                    <a:pt x="927" y="373"/>
                    <a:pt x="927" y="373"/>
                  </a:cubicBezTo>
                  <a:cubicBezTo>
                    <a:pt x="947" y="373"/>
                    <a:pt x="965" y="359"/>
                    <a:pt x="968" y="339"/>
                  </a:cubicBezTo>
                  <a:cubicBezTo>
                    <a:pt x="971" y="314"/>
                    <a:pt x="952" y="293"/>
                    <a:pt x="928" y="293"/>
                  </a:cubicBezTo>
                  <a:cubicBezTo>
                    <a:pt x="827" y="293"/>
                    <a:pt x="827" y="293"/>
                    <a:pt x="827" y="293"/>
                  </a:cubicBezTo>
                  <a:cubicBezTo>
                    <a:pt x="827" y="257"/>
                    <a:pt x="827" y="257"/>
                    <a:pt x="827" y="257"/>
                  </a:cubicBezTo>
                  <a:cubicBezTo>
                    <a:pt x="827" y="235"/>
                    <a:pt x="809" y="217"/>
                    <a:pt x="787" y="217"/>
                  </a:cubicBezTo>
                  <a:cubicBezTo>
                    <a:pt x="747" y="213"/>
                    <a:pt x="747" y="213"/>
                    <a:pt x="747" y="213"/>
                  </a:cubicBezTo>
                  <a:cubicBezTo>
                    <a:pt x="747" y="109"/>
                    <a:pt x="747" y="109"/>
                    <a:pt x="747" y="109"/>
                  </a:cubicBezTo>
                  <a:cubicBezTo>
                    <a:pt x="747" y="89"/>
                    <a:pt x="733" y="72"/>
                    <a:pt x="713" y="69"/>
                  </a:cubicBezTo>
                  <a:cubicBezTo>
                    <a:pt x="689" y="65"/>
                    <a:pt x="667" y="84"/>
                    <a:pt x="667" y="108"/>
                  </a:cubicBezTo>
                  <a:cubicBezTo>
                    <a:pt x="667" y="213"/>
                    <a:pt x="667" y="213"/>
                    <a:pt x="667" y="213"/>
                  </a:cubicBezTo>
                  <a:cubicBezTo>
                    <a:pt x="563" y="213"/>
                    <a:pt x="563" y="213"/>
                    <a:pt x="563" y="213"/>
                  </a:cubicBezTo>
                  <a:cubicBezTo>
                    <a:pt x="563" y="40"/>
                    <a:pt x="563" y="40"/>
                    <a:pt x="563" y="40"/>
                  </a:cubicBezTo>
                  <a:cubicBezTo>
                    <a:pt x="563" y="18"/>
                    <a:pt x="545" y="0"/>
                    <a:pt x="523" y="0"/>
                  </a:cubicBezTo>
                  <a:cubicBezTo>
                    <a:pt x="501" y="0"/>
                    <a:pt x="483" y="18"/>
                    <a:pt x="483" y="40"/>
                  </a:cubicBezTo>
                  <a:cubicBezTo>
                    <a:pt x="483" y="217"/>
                    <a:pt x="483" y="217"/>
                    <a:pt x="483" y="217"/>
                  </a:cubicBezTo>
                  <a:cubicBezTo>
                    <a:pt x="379" y="217"/>
                    <a:pt x="379" y="217"/>
                    <a:pt x="379" y="217"/>
                  </a:cubicBezTo>
                  <a:cubicBezTo>
                    <a:pt x="379" y="114"/>
                    <a:pt x="379" y="114"/>
                    <a:pt x="379" y="114"/>
                  </a:cubicBezTo>
                  <a:cubicBezTo>
                    <a:pt x="379" y="96"/>
                    <a:pt x="368" y="79"/>
                    <a:pt x="351" y="74"/>
                  </a:cubicBezTo>
                  <a:cubicBezTo>
                    <a:pt x="322" y="66"/>
                    <a:pt x="295" y="86"/>
                    <a:pt x="295" y="112"/>
                  </a:cubicBezTo>
                  <a:cubicBezTo>
                    <a:pt x="295" y="217"/>
                    <a:pt x="295" y="217"/>
                    <a:pt x="295" y="217"/>
                  </a:cubicBezTo>
                  <a:cubicBezTo>
                    <a:pt x="259" y="217"/>
                    <a:pt x="259" y="217"/>
                    <a:pt x="259" y="217"/>
                  </a:cubicBezTo>
                  <a:cubicBezTo>
                    <a:pt x="237" y="217"/>
                    <a:pt x="219" y="235"/>
                    <a:pt x="219" y="257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116" y="293"/>
                    <a:pt x="116" y="293"/>
                    <a:pt x="116" y="293"/>
                  </a:cubicBezTo>
                  <a:cubicBezTo>
                    <a:pt x="96" y="293"/>
                    <a:pt x="78" y="307"/>
                    <a:pt x="75" y="327"/>
                  </a:cubicBezTo>
                  <a:cubicBezTo>
                    <a:pt x="71" y="352"/>
                    <a:pt x="90" y="373"/>
                    <a:pt x="114" y="373"/>
                  </a:cubicBezTo>
                  <a:close/>
                  <a:moveTo>
                    <a:pt x="299" y="297"/>
                  </a:moveTo>
                  <a:cubicBezTo>
                    <a:pt x="743" y="297"/>
                    <a:pt x="743" y="297"/>
                    <a:pt x="743" y="297"/>
                  </a:cubicBezTo>
                  <a:cubicBezTo>
                    <a:pt x="743" y="741"/>
                    <a:pt x="743" y="741"/>
                    <a:pt x="743" y="741"/>
                  </a:cubicBezTo>
                  <a:cubicBezTo>
                    <a:pt x="299" y="741"/>
                    <a:pt x="299" y="741"/>
                    <a:pt x="299" y="741"/>
                  </a:cubicBezTo>
                  <a:lnTo>
                    <a:pt x="299" y="2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381687" y="1309275"/>
              <a:ext cx="334960" cy="334107"/>
            </a:xfrm>
            <a:custGeom>
              <a:rect b="b" l="l" r="r" t="t"/>
              <a:pathLst>
                <a:path extrusionOk="0" h="2052" w="2058">
                  <a:moveTo>
                    <a:pt x="1923" y="800"/>
                  </a:moveTo>
                  <a:cubicBezTo>
                    <a:pt x="1998" y="800"/>
                    <a:pt x="2058" y="734"/>
                    <a:pt x="2049" y="658"/>
                  </a:cubicBezTo>
                  <a:cubicBezTo>
                    <a:pt x="2043" y="599"/>
                    <a:pt x="1996" y="552"/>
                    <a:pt x="1937" y="545"/>
                  </a:cubicBezTo>
                  <a:cubicBezTo>
                    <a:pt x="1874" y="539"/>
                    <a:pt x="1820" y="577"/>
                    <a:pt x="1802" y="632"/>
                  </a:cubicBezTo>
                  <a:cubicBezTo>
                    <a:pt x="1689" y="632"/>
                    <a:pt x="1689" y="632"/>
                    <a:pt x="1689" y="632"/>
                  </a:cubicBezTo>
                  <a:cubicBezTo>
                    <a:pt x="1668" y="562"/>
                    <a:pt x="1637" y="494"/>
                    <a:pt x="1596" y="432"/>
                  </a:cubicBezTo>
                  <a:cubicBezTo>
                    <a:pt x="1924" y="432"/>
                    <a:pt x="1924" y="432"/>
                    <a:pt x="1924" y="432"/>
                  </a:cubicBezTo>
                  <a:cubicBezTo>
                    <a:pt x="1946" y="432"/>
                    <a:pt x="1963" y="415"/>
                    <a:pt x="1964" y="394"/>
                  </a:cubicBezTo>
                  <a:cubicBezTo>
                    <a:pt x="1964" y="394"/>
                    <a:pt x="1964" y="393"/>
                    <a:pt x="1964" y="392"/>
                  </a:cubicBezTo>
                  <a:cubicBezTo>
                    <a:pt x="1964" y="252"/>
                    <a:pt x="1964" y="252"/>
                    <a:pt x="1964" y="252"/>
                  </a:cubicBezTo>
                  <a:cubicBezTo>
                    <a:pt x="2015" y="235"/>
                    <a:pt x="2052" y="188"/>
                    <a:pt x="2052" y="132"/>
                  </a:cubicBezTo>
                  <a:cubicBezTo>
                    <a:pt x="2052" y="58"/>
                    <a:pt x="1990" y="0"/>
                    <a:pt x="1915" y="5"/>
                  </a:cubicBezTo>
                  <a:cubicBezTo>
                    <a:pt x="1852" y="10"/>
                    <a:pt x="1801" y="60"/>
                    <a:pt x="1797" y="123"/>
                  </a:cubicBezTo>
                  <a:cubicBezTo>
                    <a:pt x="1793" y="183"/>
                    <a:pt x="1831" y="235"/>
                    <a:pt x="1884" y="252"/>
                  </a:cubicBezTo>
                  <a:cubicBezTo>
                    <a:pt x="1884" y="352"/>
                    <a:pt x="1884" y="352"/>
                    <a:pt x="1884" y="352"/>
                  </a:cubicBezTo>
                  <a:cubicBezTo>
                    <a:pt x="1536" y="352"/>
                    <a:pt x="1536" y="352"/>
                    <a:pt x="1536" y="352"/>
                  </a:cubicBezTo>
                  <a:cubicBezTo>
                    <a:pt x="1528" y="344"/>
                    <a:pt x="1521" y="335"/>
                    <a:pt x="1513" y="327"/>
                  </a:cubicBezTo>
                  <a:cubicBezTo>
                    <a:pt x="1373" y="176"/>
                    <a:pt x="1182" y="89"/>
                    <a:pt x="975" y="81"/>
                  </a:cubicBezTo>
                  <a:cubicBezTo>
                    <a:pt x="836" y="76"/>
                    <a:pt x="699" y="108"/>
                    <a:pt x="577" y="174"/>
                  </a:cubicBezTo>
                  <a:cubicBezTo>
                    <a:pt x="560" y="184"/>
                    <a:pt x="551" y="205"/>
                    <a:pt x="558" y="224"/>
                  </a:cubicBezTo>
                  <a:cubicBezTo>
                    <a:pt x="567" y="247"/>
                    <a:pt x="594" y="257"/>
                    <a:pt x="615" y="245"/>
                  </a:cubicBezTo>
                  <a:cubicBezTo>
                    <a:pt x="724" y="185"/>
                    <a:pt x="848" y="156"/>
                    <a:pt x="972" y="161"/>
                  </a:cubicBezTo>
                  <a:cubicBezTo>
                    <a:pt x="1354" y="175"/>
                    <a:pt x="1653" y="497"/>
                    <a:pt x="1640" y="878"/>
                  </a:cubicBezTo>
                  <a:cubicBezTo>
                    <a:pt x="1640" y="878"/>
                    <a:pt x="1640" y="879"/>
                    <a:pt x="1640" y="879"/>
                  </a:cubicBezTo>
                  <a:cubicBezTo>
                    <a:pt x="1640" y="1049"/>
                    <a:pt x="1578" y="1212"/>
                    <a:pt x="1466" y="1339"/>
                  </a:cubicBezTo>
                  <a:cubicBezTo>
                    <a:pt x="1460" y="1346"/>
                    <a:pt x="1456" y="1356"/>
                    <a:pt x="1456" y="1365"/>
                  </a:cubicBezTo>
                  <a:cubicBezTo>
                    <a:pt x="1456" y="1972"/>
                    <a:pt x="1456" y="1972"/>
                    <a:pt x="1456" y="1972"/>
                  </a:cubicBezTo>
                  <a:cubicBezTo>
                    <a:pt x="1252" y="1972"/>
                    <a:pt x="1252" y="1972"/>
                    <a:pt x="1252" y="1972"/>
                  </a:cubicBezTo>
                  <a:cubicBezTo>
                    <a:pt x="1252" y="1636"/>
                    <a:pt x="1252" y="1636"/>
                    <a:pt x="1252" y="1636"/>
                  </a:cubicBezTo>
                  <a:cubicBezTo>
                    <a:pt x="1303" y="1619"/>
                    <a:pt x="1340" y="1572"/>
                    <a:pt x="1340" y="1515"/>
                  </a:cubicBezTo>
                  <a:cubicBezTo>
                    <a:pt x="1340" y="1442"/>
                    <a:pt x="1278" y="1383"/>
                    <a:pt x="1203" y="1388"/>
                  </a:cubicBezTo>
                  <a:cubicBezTo>
                    <a:pt x="1140" y="1393"/>
                    <a:pt x="1089" y="1444"/>
                    <a:pt x="1085" y="1507"/>
                  </a:cubicBezTo>
                  <a:cubicBezTo>
                    <a:pt x="1081" y="1567"/>
                    <a:pt x="1119" y="1619"/>
                    <a:pt x="1172" y="1636"/>
                  </a:cubicBezTo>
                  <a:cubicBezTo>
                    <a:pt x="1172" y="1972"/>
                    <a:pt x="1172" y="1972"/>
                    <a:pt x="1172" y="1972"/>
                  </a:cubicBezTo>
                  <a:cubicBezTo>
                    <a:pt x="852" y="1972"/>
                    <a:pt x="852" y="1972"/>
                    <a:pt x="852" y="1972"/>
                  </a:cubicBezTo>
                  <a:cubicBezTo>
                    <a:pt x="852" y="1796"/>
                    <a:pt x="852" y="1796"/>
                    <a:pt x="852" y="1796"/>
                  </a:cubicBezTo>
                  <a:cubicBezTo>
                    <a:pt x="907" y="1778"/>
                    <a:pt x="946" y="1723"/>
                    <a:pt x="939" y="1660"/>
                  </a:cubicBezTo>
                  <a:cubicBezTo>
                    <a:pt x="933" y="1602"/>
                    <a:pt x="886" y="1555"/>
                    <a:pt x="827" y="1548"/>
                  </a:cubicBezTo>
                  <a:cubicBezTo>
                    <a:pt x="750" y="1539"/>
                    <a:pt x="685" y="1600"/>
                    <a:pt x="685" y="1675"/>
                  </a:cubicBezTo>
                  <a:cubicBezTo>
                    <a:pt x="685" y="1731"/>
                    <a:pt x="722" y="1779"/>
                    <a:pt x="772" y="1796"/>
                  </a:cubicBezTo>
                  <a:cubicBezTo>
                    <a:pt x="772" y="1972"/>
                    <a:pt x="772" y="1972"/>
                    <a:pt x="772" y="1972"/>
                  </a:cubicBezTo>
                  <a:cubicBezTo>
                    <a:pt x="603" y="1972"/>
                    <a:pt x="603" y="1972"/>
                    <a:pt x="603" y="1972"/>
                  </a:cubicBezTo>
                  <a:cubicBezTo>
                    <a:pt x="565" y="1810"/>
                    <a:pt x="565" y="1810"/>
                    <a:pt x="565" y="1810"/>
                  </a:cubicBezTo>
                  <a:cubicBezTo>
                    <a:pt x="551" y="1752"/>
                    <a:pt x="516" y="1724"/>
                    <a:pt x="456" y="1724"/>
                  </a:cubicBezTo>
                  <a:cubicBezTo>
                    <a:pt x="337" y="1724"/>
                    <a:pt x="337" y="1724"/>
                    <a:pt x="337" y="1724"/>
                  </a:cubicBezTo>
                  <a:cubicBezTo>
                    <a:pt x="308" y="1724"/>
                    <a:pt x="290" y="1698"/>
                    <a:pt x="288" y="1671"/>
                  </a:cubicBezTo>
                  <a:cubicBezTo>
                    <a:pt x="248" y="1232"/>
                    <a:pt x="248" y="1232"/>
                    <a:pt x="248" y="1232"/>
                  </a:cubicBezTo>
                  <a:cubicBezTo>
                    <a:pt x="246" y="1212"/>
                    <a:pt x="229" y="1196"/>
                    <a:pt x="208" y="1196"/>
                  </a:cubicBezTo>
                  <a:cubicBezTo>
                    <a:pt x="97" y="1196"/>
                    <a:pt x="97" y="1196"/>
                    <a:pt x="97" y="1196"/>
                  </a:cubicBezTo>
                  <a:cubicBezTo>
                    <a:pt x="98" y="1194"/>
                    <a:pt x="98" y="1192"/>
                    <a:pt x="99" y="1190"/>
                  </a:cubicBezTo>
                  <a:cubicBezTo>
                    <a:pt x="252" y="843"/>
                    <a:pt x="252" y="843"/>
                    <a:pt x="252" y="843"/>
                  </a:cubicBezTo>
                  <a:cubicBezTo>
                    <a:pt x="254" y="838"/>
                    <a:pt x="256" y="833"/>
                    <a:pt x="256" y="828"/>
                  </a:cubicBezTo>
                  <a:cubicBezTo>
                    <a:pt x="260" y="702"/>
                    <a:pt x="299" y="581"/>
                    <a:pt x="367" y="476"/>
                  </a:cubicBezTo>
                  <a:cubicBezTo>
                    <a:pt x="379" y="457"/>
                    <a:pt x="374" y="433"/>
                    <a:pt x="356" y="421"/>
                  </a:cubicBezTo>
                  <a:cubicBezTo>
                    <a:pt x="337" y="408"/>
                    <a:pt x="312" y="414"/>
                    <a:pt x="300" y="432"/>
                  </a:cubicBezTo>
                  <a:cubicBezTo>
                    <a:pt x="225" y="547"/>
                    <a:pt x="183" y="680"/>
                    <a:pt x="176" y="817"/>
                  </a:cubicBezTo>
                  <a:cubicBezTo>
                    <a:pt x="26" y="1158"/>
                    <a:pt x="26" y="1158"/>
                    <a:pt x="26" y="1158"/>
                  </a:cubicBezTo>
                  <a:cubicBezTo>
                    <a:pt x="15" y="1183"/>
                    <a:pt x="0" y="1217"/>
                    <a:pt x="19" y="1247"/>
                  </a:cubicBezTo>
                  <a:cubicBezTo>
                    <a:pt x="38" y="1276"/>
                    <a:pt x="76" y="1276"/>
                    <a:pt x="91" y="1276"/>
                  </a:cubicBezTo>
                  <a:cubicBezTo>
                    <a:pt x="172" y="1276"/>
                    <a:pt x="172" y="1276"/>
                    <a:pt x="172" y="1276"/>
                  </a:cubicBezTo>
                  <a:cubicBezTo>
                    <a:pt x="208" y="1679"/>
                    <a:pt x="208" y="1679"/>
                    <a:pt x="208" y="1679"/>
                  </a:cubicBezTo>
                  <a:cubicBezTo>
                    <a:pt x="215" y="1750"/>
                    <a:pt x="270" y="1804"/>
                    <a:pt x="337" y="1804"/>
                  </a:cubicBezTo>
                  <a:cubicBezTo>
                    <a:pt x="455" y="1804"/>
                    <a:pt x="455" y="1804"/>
                    <a:pt x="455" y="1804"/>
                  </a:cubicBezTo>
                  <a:cubicBezTo>
                    <a:pt x="479" y="1804"/>
                    <a:pt x="481" y="1808"/>
                    <a:pt x="485" y="1828"/>
                  </a:cubicBezTo>
                  <a:cubicBezTo>
                    <a:pt x="525" y="1998"/>
                    <a:pt x="525" y="1998"/>
                    <a:pt x="525" y="1998"/>
                  </a:cubicBezTo>
                  <a:cubicBezTo>
                    <a:pt x="533" y="2031"/>
                    <a:pt x="558" y="2052"/>
                    <a:pt x="588" y="2052"/>
                  </a:cubicBezTo>
                  <a:cubicBezTo>
                    <a:pt x="1473" y="2052"/>
                    <a:pt x="1473" y="2052"/>
                    <a:pt x="1473" y="2052"/>
                  </a:cubicBezTo>
                  <a:cubicBezTo>
                    <a:pt x="1508" y="2052"/>
                    <a:pt x="1536" y="2024"/>
                    <a:pt x="1536" y="1989"/>
                  </a:cubicBezTo>
                  <a:cubicBezTo>
                    <a:pt x="1536" y="1382"/>
                    <a:pt x="1536" y="1382"/>
                    <a:pt x="1536" y="1382"/>
                  </a:cubicBezTo>
                  <a:cubicBezTo>
                    <a:pt x="1630" y="1271"/>
                    <a:pt x="1690" y="1138"/>
                    <a:pt x="1711" y="996"/>
                  </a:cubicBezTo>
                  <a:cubicBezTo>
                    <a:pt x="1884" y="996"/>
                    <a:pt x="1884" y="996"/>
                    <a:pt x="1884" y="996"/>
                  </a:cubicBezTo>
                  <a:cubicBezTo>
                    <a:pt x="1884" y="1092"/>
                    <a:pt x="1884" y="1092"/>
                    <a:pt x="1884" y="1092"/>
                  </a:cubicBezTo>
                  <a:cubicBezTo>
                    <a:pt x="1834" y="1109"/>
                    <a:pt x="1797" y="1157"/>
                    <a:pt x="1797" y="1213"/>
                  </a:cubicBezTo>
                  <a:cubicBezTo>
                    <a:pt x="1797" y="1286"/>
                    <a:pt x="1859" y="1345"/>
                    <a:pt x="1934" y="1339"/>
                  </a:cubicBezTo>
                  <a:cubicBezTo>
                    <a:pt x="1997" y="1335"/>
                    <a:pt x="2047" y="1284"/>
                    <a:pt x="2052" y="1221"/>
                  </a:cubicBezTo>
                  <a:cubicBezTo>
                    <a:pt x="2056" y="1161"/>
                    <a:pt x="2018" y="1110"/>
                    <a:pt x="1964" y="1092"/>
                  </a:cubicBezTo>
                  <a:cubicBezTo>
                    <a:pt x="1964" y="952"/>
                    <a:pt x="1964" y="952"/>
                    <a:pt x="1964" y="952"/>
                  </a:cubicBezTo>
                  <a:cubicBezTo>
                    <a:pt x="1964" y="951"/>
                    <a:pt x="1964" y="950"/>
                    <a:pt x="1964" y="949"/>
                  </a:cubicBezTo>
                  <a:cubicBezTo>
                    <a:pt x="1963" y="928"/>
                    <a:pt x="1946" y="912"/>
                    <a:pt x="1924" y="912"/>
                  </a:cubicBezTo>
                  <a:cubicBezTo>
                    <a:pt x="1719" y="912"/>
                    <a:pt x="1719" y="912"/>
                    <a:pt x="1719" y="912"/>
                  </a:cubicBezTo>
                  <a:cubicBezTo>
                    <a:pt x="1720" y="901"/>
                    <a:pt x="1720" y="890"/>
                    <a:pt x="1720" y="878"/>
                  </a:cubicBezTo>
                  <a:cubicBezTo>
                    <a:pt x="1722" y="822"/>
                    <a:pt x="1718" y="766"/>
                    <a:pt x="1708" y="712"/>
                  </a:cubicBezTo>
                  <a:cubicBezTo>
                    <a:pt x="1802" y="712"/>
                    <a:pt x="1802" y="712"/>
                    <a:pt x="1802" y="712"/>
                  </a:cubicBezTo>
                  <a:cubicBezTo>
                    <a:pt x="1818" y="763"/>
                    <a:pt x="1866" y="800"/>
                    <a:pt x="1923" y="800"/>
                  </a:cubicBezTo>
                  <a:close/>
                  <a:moveTo>
                    <a:pt x="1923" y="626"/>
                  </a:moveTo>
                  <a:cubicBezTo>
                    <a:pt x="1949" y="626"/>
                    <a:pt x="1970" y="647"/>
                    <a:pt x="1970" y="674"/>
                  </a:cubicBezTo>
                  <a:cubicBezTo>
                    <a:pt x="1970" y="700"/>
                    <a:pt x="1949" y="721"/>
                    <a:pt x="1923" y="721"/>
                  </a:cubicBezTo>
                  <a:cubicBezTo>
                    <a:pt x="1896" y="721"/>
                    <a:pt x="1875" y="700"/>
                    <a:pt x="1875" y="674"/>
                  </a:cubicBezTo>
                  <a:cubicBezTo>
                    <a:pt x="1875" y="647"/>
                    <a:pt x="1896" y="626"/>
                    <a:pt x="1923" y="626"/>
                  </a:cubicBezTo>
                  <a:close/>
                  <a:moveTo>
                    <a:pt x="1875" y="131"/>
                  </a:moveTo>
                  <a:cubicBezTo>
                    <a:pt x="1875" y="105"/>
                    <a:pt x="1896" y="84"/>
                    <a:pt x="1923" y="84"/>
                  </a:cubicBezTo>
                  <a:cubicBezTo>
                    <a:pt x="1949" y="84"/>
                    <a:pt x="1970" y="105"/>
                    <a:pt x="1970" y="131"/>
                  </a:cubicBezTo>
                  <a:cubicBezTo>
                    <a:pt x="1970" y="158"/>
                    <a:pt x="1949" y="179"/>
                    <a:pt x="1923" y="179"/>
                  </a:cubicBezTo>
                  <a:cubicBezTo>
                    <a:pt x="1896" y="179"/>
                    <a:pt x="1875" y="158"/>
                    <a:pt x="1875" y="131"/>
                  </a:cubicBezTo>
                  <a:close/>
                  <a:moveTo>
                    <a:pt x="811" y="1723"/>
                  </a:moveTo>
                  <a:cubicBezTo>
                    <a:pt x="785" y="1723"/>
                    <a:pt x="764" y="1702"/>
                    <a:pt x="764" y="1675"/>
                  </a:cubicBezTo>
                  <a:cubicBezTo>
                    <a:pt x="764" y="1649"/>
                    <a:pt x="785" y="1628"/>
                    <a:pt x="811" y="1628"/>
                  </a:cubicBezTo>
                  <a:cubicBezTo>
                    <a:pt x="837" y="1628"/>
                    <a:pt x="859" y="1649"/>
                    <a:pt x="859" y="1675"/>
                  </a:cubicBezTo>
                  <a:cubicBezTo>
                    <a:pt x="859" y="1702"/>
                    <a:pt x="837" y="1723"/>
                    <a:pt x="811" y="1723"/>
                  </a:cubicBezTo>
                  <a:close/>
                  <a:moveTo>
                    <a:pt x="1212" y="1563"/>
                  </a:moveTo>
                  <a:cubicBezTo>
                    <a:pt x="1186" y="1563"/>
                    <a:pt x="1164" y="1541"/>
                    <a:pt x="1164" y="1515"/>
                  </a:cubicBezTo>
                  <a:cubicBezTo>
                    <a:pt x="1164" y="1489"/>
                    <a:pt x="1186" y="1468"/>
                    <a:pt x="1212" y="1468"/>
                  </a:cubicBezTo>
                  <a:cubicBezTo>
                    <a:pt x="1238" y="1468"/>
                    <a:pt x="1259" y="1489"/>
                    <a:pt x="1259" y="1515"/>
                  </a:cubicBezTo>
                  <a:cubicBezTo>
                    <a:pt x="1259" y="1541"/>
                    <a:pt x="1238" y="1563"/>
                    <a:pt x="1212" y="1563"/>
                  </a:cubicBezTo>
                  <a:close/>
                  <a:moveTo>
                    <a:pt x="1923" y="1168"/>
                  </a:moveTo>
                  <a:cubicBezTo>
                    <a:pt x="1949" y="1168"/>
                    <a:pt x="1970" y="1190"/>
                    <a:pt x="1970" y="1216"/>
                  </a:cubicBezTo>
                  <a:cubicBezTo>
                    <a:pt x="1970" y="1242"/>
                    <a:pt x="1949" y="1263"/>
                    <a:pt x="1923" y="1263"/>
                  </a:cubicBezTo>
                  <a:cubicBezTo>
                    <a:pt x="1896" y="1263"/>
                    <a:pt x="1875" y="1242"/>
                    <a:pt x="1875" y="1216"/>
                  </a:cubicBezTo>
                  <a:cubicBezTo>
                    <a:pt x="1875" y="1190"/>
                    <a:pt x="1896" y="1168"/>
                    <a:pt x="1923" y="1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447822" y="1353078"/>
              <a:ext cx="13742" cy="13742"/>
            </a:xfrm>
            <a:custGeom>
              <a:rect b="b" l="l" r="r" t="t"/>
              <a:pathLst>
                <a:path extrusionOk="0" h="84" w="88">
                  <a:moveTo>
                    <a:pt x="44" y="84"/>
                  </a:moveTo>
                  <a:cubicBezTo>
                    <a:pt x="54" y="84"/>
                    <a:pt x="64" y="80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88" y="56"/>
                    <a:pt x="88" y="31"/>
                    <a:pt x="72" y="15"/>
                  </a:cubicBezTo>
                  <a:cubicBezTo>
                    <a:pt x="57" y="0"/>
                    <a:pt x="31" y="0"/>
                    <a:pt x="16" y="16"/>
                  </a:cubicBezTo>
                  <a:cubicBezTo>
                    <a:pt x="0" y="31"/>
                    <a:pt x="0" y="56"/>
                    <a:pt x="16" y="72"/>
                  </a:cubicBezTo>
                  <a:cubicBezTo>
                    <a:pt x="23" y="80"/>
                    <a:pt x="34" y="84"/>
                    <a:pt x="44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4747655" y="3621474"/>
            <a:ext cx="395255" cy="394215"/>
            <a:chOff x="2024989" y="1309275"/>
            <a:chExt cx="334962" cy="334109"/>
          </a:xfrm>
        </p:grpSpPr>
        <p:sp>
          <p:nvSpPr>
            <p:cNvPr id="366" name="Google Shape;366;p26"/>
            <p:cNvSpPr/>
            <p:nvPr/>
          </p:nvSpPr>
          <p:spPr>
            <a:xfrm>
              <a:off x="2118607" y="1345348"/>
              <a:ext cx="147727" cy="147729"/>
            </a:xfrm>
            <a:custGeom>
              <a:rect b="b" l="l" r="r" t="t"/>
              <a:pathLst>
                <a:path extrusionOk="0" h="904" w="904">
                  <a:moveTo>
                    <a:pt x="677" y="188"/>
                  </a:moveTo>
                  <a:cubicBezTo>
                    <a:pt x="652" y="188"/>
                    <a:pt x="652" y="188"/>
                    <a:pt x="652" y="188"/>
                  </a:cubicBezTo>
                  <a:cubicBezTo>
                    <a:pt x="652" y="106"/>
                    <a:pt x="652" y="106"/>
                    <a:pt x="652" y="106"/>
                  </a:cubicBezTo>
                  <a:cubicBezTo>
                    <a:pt x="652" y="86"/>
                    <a:pt x="638" y="68"/>
                    <a:pt x="618" y="65"/>
                  </a:cubicBezTo>
                  <a:cubicBezTo>
                    <a:pt x="593" y="61"/>
                    <a:pt x="572" y="80"/>
                    <a:pt x="572" y="104"/>
                  </a:cubicBezTo>
                  <a:cubicBezTo>
                    <a:pt x="572" y="188"/>
                    <a:pt x="572" y="188"/>
                    <a:pt x="572" y="188"/>
                  </a:cubicBezTo>
                  <a:cubicBezTo>
                    <a:pt x="492" y="188"/>
                    <a:pt x="492" y="188"/>
                    <a:pt x="492" y="188"/>
                  </a:cubicBezTo>
                  <a:cubicBezTo>
                    <a:pt x="492" y="45"/>
                    <a:pt x="492" y="45"/>
                    <a:pt x="492" y="45"/>
                  </a:cubicBezTo>
                  <a:cubicBezTo>
                    <a:pt x="492" y="25"/>
                    <a:pt x="478" y="7"/>
                    <a:pt x="458" y="4"/>
                  </a:cubicBezTo>
                  <a:cubicBezTo>
                    <a:pt x="433" y="0"/>
                    <a:pt x="412" y="19"/>
                    <a:pt x="412" y="43"/>
                  </a:cubicBezTo>
                  <a:cubicBezTo>
                    <a:pt x="412" y="188"/>
                    <a:pt x="412" y="188"/>
                    <a:pt x="412" y="188"/>
                  </a:cubicBezTo>
                  <a:cubicBezTo>
                    <a:pt x="332" y="188"/>
                    <a:pt x="332" y="188"/>
                    <a:pt x="332" y="188"/>
                  </a:cubicBezTo>
                  <a:cubicBezTo>
                    <a:pt x="332" y="104"/>
                    <a:pt x="332" y="104"/>
                    <a:pt x="332" y="104"/>
                  </a:cubicBezTo>
                  <a:cubicBezTo>
                    <a:pt x="332" y="85"/>
                    <a:pt x="319" y="68"/>
                    <a:pt x="300" y="65"/>
                  </a:cubicBezTo>
                  <a:cubicBezTo>
                    <a:pt x="276" y="61"/>
                    <a:pt x="256" y="80"/>
                    <a:pt x="256" y="104"/>
                  </a:cubicBezTo>
                  <a:cubicBezTo>
                    <a:pt x="256" y="188"/>
                    <a:pt x="256" y="188"/>
                    <a:pt x="256" y="188"/>
                  </a:cubicBezTo>
                  <a:cubicBezTo>
                    <a:pt x="228" y="188"/>
                    <a:pt x="228" y="188"/>
                    <a:pt x="228" y="188"/>
                  </a:cubicBezTo>
                  <a:cubicBezTo>
                    <a:pt x="206" y="188"/>
                    <a:pt x="188" y="206"/>
                    <a:pt x="188" y="228"/>
                  </a:cubicBezTo>
                  <a:cubicBezTo>
                    <a:pt x="188" y="252"/>
                    <a:pt x="188" y="252"/>
                    <a:pt x="188" y="252"/>
                  </a:cubicBezTo>
                  <a:cubicBezTo>
                    <a:pt x="106" y="252"/>
                    <a:pt x="106" y="252"/>
                    <a:pt x="106" y="252"/>
                  </a:cubicBezTo>
                  <a:cubicBezTo>
                    <a:pt x="86" y="252"/>
                    <a:pt x="68" y="266"/>
                    <a:pt x="65" y="286"/>
                  </a:cubicBezTo>
                  <a:cubicBezTo>
                    <a:pt x="61" y="311"/>
                    <a:pt x="80" y="332"/>
                    <a:pt x="105" y="332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88" y="412"/>
                    <a:pt x="188" y="412"/>
                    <a:pt x="188" y="412"/>
                  </a:cubicBezTo>
                  <a:cubicBezTo>
                    <a:pt x="45" y="412"/>
                    <a:pt x="45" y="412"/>
                    <a:pt x="45" y="412"/>
                  </a:cubicBezTo>
                  <a:cubicBezTo>
                    <a:pt x="25" y="412"/>
                    <a:pt x="7" y="426"/>
                    <a:pt x="4" y="446"/>
                  </a:cubicBezTo>
                  <a:cubicBezTo>
                    <a:pt x="0" y="471"/>
                    <a:pt x="19" y="492"/>
                    <a:pt x="43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88" y="572"/>
                    <a:pt x="188" y="572"/>
                    <a:pt x="188" y="572"/>
                  </a:cubicBezTo>
                  <a:cubicBezTo>
                    <a:pt x="110" y="572"/>
                    <a:pt x="110" y="572"/>
                    <a:pt x="110" y="572"/>
                  </a:cubicBezTo>
                  <a:cubicBezTo>
                    <a:pt x="90" y="572"/>
                    <a:pt x="72" y="588"/>
                    <a:pt x="71" y="608"/>
                  </a:cubicBezTo>
                  <a:cubicBezTo>
                    <a:pt x="69" y="630"/>
                    <a:pt x="87" y="648"/>
                    <a:pt x="109" y="648"/>
                  </a:cubicBezTo>
                  <a:cubicBezTo>
                    <a:pt x="188" y="648"/>
                    <a:pt x="188" y="648"/>
                    <a:pt x="188" y="648"/>
                  </a:cubicBezTo>
                  <a:cubicBezTo>
                    <a:pt x="188" y="676"/>
                    <a:pt x="188" y="676"/>
                    <a:pt x="188" y="676"/>
                  </a:cubicBezTo>
                  <a:cubicBezTo>
                    <a:pt x="188" y="698"/>
                    <a:pt x="206" y="716"/>
                    <a:pt x="228" y="716"/>
                  </a:cubicBezTo>
                  <a:cubicBezTo>
                    <a:pt x="252" y="716"/>
                    <a:pt x="252" y="716"/>
                    <a:pt x="252" y="716"/>
                  </a:cubicBezTo>
                  <a:cubicBezTo>
                    <a:pt x="252" y="799"/>
                    <a:pt x="252" y="799"/>
                    <a:pt x="252" y="799"/>
                  </a:cubicBezTo>
                  <a:cubicBezTo>
                    <a:pt x="252" y="819"/>
                    <a:pt x="266" y="837"/>
                    <a:pt x="286" y="840"/>
                  </a:cubicBezTo>
                  <a:cubicBezTo>
                    <a:pt x="311" y="843"/>
                    <a:pt x="332" y="824"/>
                    <a:pt x="332" y="800"/>
                  </a:cubicBezTo>
                  <a:cubicBezTo>
                    <a:pt x="332" y="716"/>
                    <a:pt x="332" y="716"/>
                    <a:pt x="332" y="716"/>
                  </a:cubicBezTo>
                  <a:cubicBezTo>
                    <a:pt x="412" y="716"/>
                    <a:pt x="412" y="716"/>
                    <a:pt x="412" y="716"/>
                  </a:cubicBezTo>
                  <a:cubicBezTo>
                    <a:pt x="412" y="860"/>
                    <a:pt x="412" y="860"/>
                    <a:pt x="412" y="860"/>
                  </a:cubicBezTo>
                  <a:cubicBezTo>
                    <a:pt x="412" y="880"/>
                    <a:pt x="426" y="898"/>
                    <a:pt x="446" y="901"/>
                  </a:cubicBezTo>
                  <a:cubicBezTo>
                    <a:pt x="471" y="904"/>
                    <a:pt x="492" y="885"/>
                    <a:pt x="492" y="861"/>
                  </a:cubicBezTo>
                  <a:cubicBezTo>
                    <a:pt x="492" y="716"/>
                    <a:pt x="492" y="716"/>
                    <a:pt x="492" y="716"/>
                  </a:cubicBezTo>
                  <a:cubicBezTo>
                    <a:pt x="572" y="716"/>
                    <a:pt x="572" y="716"/>
                    <a:pt x="572" y="716"/>
                  </a:cubicBezTo>
                  <a:cubicBezTo>
                    <a:pt x="572" y="799"/>
                    <a:pt x="572" y="799"/>
                    <a:pt x="572" y="799"/>
                  </a:cubicBezTo>
                  <a:cubicBezTo>
                    <a:pt x="572" y="819"/>
                    <a:pt x="586" y="837"/>
                    <a:pt x="606" y="840"/>
                  </a:cubicBezTo>
                  <a:cubicBezTo>
                    <a:pt x="631" y="843"/>
                    <a:pt x="652" y="824"/>
                    <a:pt x="652" y="800"/>
                  </a:cubicBezTo>
                  <a:cubicBezTo>
                    <a:pt x="652" y="716"/>
                    <a:pt x="652" y="716"/>
                    <a:pt x="652" y="716"/>
                  </a:cubicBezTo>
                  <a:cubicBezTo>
                    <a:pt x="676" y="716"/>
                    <a:pt x="676" y="716"/>
                    <a:pt x="676" y="716"/>
                  </a:cubicBezTo>
                  <a:cubicBezTo>
                    <a:pt x="698" y="716"/>
                    <a:pt x="716" y="698"/>
                    <a:pt x="716" y="676"/>
                  </a:cubicBezTo>
                  <a:cubicBezTo>
                    <a:pt x="716" y="652"/>
                    <a:pt x="716" y="652"/>
                    <a:pt x="716" y="652"/>
                  </a:cubicBezTo>
                  <a:cubicBezTo>
                    <a:pt x="799" y="652"/>
                    <a:pt x="799" y="652"/>
                    <a:pt x="799" y="652"/>
                  </a:cubicBezTo>
                  <a:cubicBezTo>
                    <a:pt x="819" y="652"/>
                    <a:pt x="837" y="638"/>
                    <a:pt x="840" y="618"/>
                  </a:cubicBezTo>
                  <a:cubicBezTo>
                    <a:pt x="843" y="593"/>
                    <a:pt x="824" y="572"/>
                    <a:pt x="800" y="572"/>
                  </a:cubicBezTo>
                  <a:cubicBezTo>
                    <a:pt x="716" y="572"/>
                    <a:pt x="716" y="572"/>
                    <a:pt x="716" y="572"/>
                  </a:cubicBezTo>
                  <a:cubicBezTo>
                    <a:pt x="716" y="492"/>
                    <a:pt x="716" y="492"/>
                    <a:pt x="716" y="492"/>
                  </a:cubicBezTo>
                  <a:cubicBezTo>
                    <a:pt x="860" y="492"/>
                    <a:pt x="860" y="492"/>
                    <a:pt x="860" y="492"/>
                  </a:cubicBezTo>
                  <a:cubicBezTo>
                    <a:pt x="880" y="492"/>
                    <a:pt x="898" y="478"/>
                    <a:pt x="901" y="458"/>
                  </a:cubicBezTo>
                  <a:cubicBezTo>
                    <a:pt x="904" y="433"/>
                    <a:pt x="885" y="412"/>
                    <a:pt x="861" y="412"/>
                  </a:cubicBezTo>
                  <a:cubicBezTo>
                    <a:pt x="716" y="412"/>
                    <a:pt x="716" y="412"/>
                    <a:pt x="716" y="412"/>
                  </a:cubicBezTo>
                  <a:cubicBezTo>
                    <a:pt x="716" y="332"/>
                    <a:pt x="716" y="332"/>
                    <a:pt x="716" y="332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19" y="332"/>
                    <a:pt x="837" y="318"/>
                    <a:pt x="840" y="298"/>
                  </a:cubicBezTo>
                  <a:cubicBezTo>
                    <a:pt x="843" y="273"/>
                    <a:pt x="824" y="252"/>
                    <a:pt x="800" y="252"/>
                  </a:cubicBezTo>
                  <a:cubicBezTo>
                    <a:pt x="716" y="252"/>
                    <a:pt x="716" y="252"/>
                    <a:pt x="716" y="252"/>
                  </a:cubicBezTo>
                  <a:cubicBezTo>
                    <a:pt x="716" y="227"/>
                    <a:pt x="716" y="227"/>
                    <a:pt x="716" y="227"/>
                  </a:cubicBezTo>
                  <a:cubicBezTo>
                    <a:pt x="716" y="206"/>
                    <a:pt x="699" y="188"/>
                    <a:pt x="677" y="188"/>
                  </a:cubicBezTo>
                  <a:close/>
                  <a:moveTo>
                    <a:pt x="636" y="636"/>
                  </a:moveTo>
                  <a:cubicBezTo>
                    <a:pt x="268" y="636"/>
                    <a:pt x="268" y="636"/>
                    <a:pt x="268" y="636"/>
                  </a:cubicBezTo>
                  <a:cubicBezTo>
                    <a:pt x="268" y="268"/>
                    <a:pt x="268" y="268"/>
                    <a:pt x="268" y="268"/>
                  </a:cubicBezTo>
                  <a:cubicBezTo>
                    <a:pt x="636" y="268"/>
                    <a:pt x="636" y="268"/>
                    <a:pt x="636" y="268"/>
                  </a:cubicBezTo>
                  <a:lnTo>
                    <a:pt x="636" y="6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2024989" y="1309275"/>
              <a:ext cx="334962" cy="334109"/>
            </a:xfrm>
            <a:custGeom>
              <a:rect b="b" l="l" r="r" t="t"/>
              <a:pathLst>
                <a:path extrusionOk="0" h="2050" w="2057">
                  <a:moveTo>
                    <a:pt x="1804" y="774"/>
                  </a:moveTo>
                  <a:cubicBezTo>
                    <a:pt x="1821" y="828"/>
                    <a:pt x="1873" y="865"/>
                    <a:pt x="1933" y="861"/>
                  </a:cubicBezTo>
                  <a:cubicBezTo>
                    <a:pt x="1996" y="857"/>
                    <a:pt x="2047" y="806"/>
                    <a:pt x="2051" y="743"/>
                  </a:cubicBezTo>
                  <a:cubicBezTo>
                    <a:pt x="2057" y="669"/>
                    <a:pt x="1998" y="607"/>
                    <a:pt x="1924" y="607"/>
                  </a:cubicBezTo>
                  <a:cubicBezTo>
                    <a:pt x="1868" y="607"/>
                    <a:pt x="1820" y="644"/>
                    <a:pt x="1804" y="694"/>
                  </a:cubicBezTo>
                  <a:cubicBezTo>
                    <a:pt x="1668" y="694"/>
                    <a:pt x="1668" y="694"/>
                    <a:pt x="1668" y="694"/>
                  </a:cubicBezTo>
                  <a:cubicBezTo>
                    <a:pt x="1669" y="683"/>
                    <a:pt x="1669" y="671"/>
                    <a:pt x="1669" y="659"/>
                  </a:cubicBezTo>
                  <a:cubicBezTo>
                    <a:pt x="1669" y="602"/>
                    <a:pt x="1662" y="547"/>
                    <a:pt x="1650" y="494"/>
                  </a:cubicBezTo>
                  <a:cubicBezTo>
                    <a:pt x="1923" y="494"/>
                    <a:pt x="1923" y="494"/>
                    <a:pt x="1923" y="494"/>
                  </a:cubicBezTo>
                  <a:cubicBezTo>
                    <a:pt x="1924" y="494"/>
                    <a:pt x="1925" y="494"/>
                    <a:pt x="1926" y="494"/>
                  </a:cubicBezTo>
                  <a:cubicBezTo>
                    <a:pt x="1947" y="493"/>
                    <a:pt x="1963" y="475"/>
                    <a:pt x="1963" y="454"/>
                  </a:cubicBezTo>
                  <a:cubicBezTo>
                    <a:pt x="1963" y="314"/>
                    <a:pt x="1963" y="314"/>
                    <a:pt x="1963" y="314"/>
                  </a:cubicBezTo>
                  <a:cubicBezTo>
                    <a:pt x="2017" y="296"/>
                    <a:pt x="2054" y="244"/>
                    <a:pt x="2050" y="184"/>
                  </a:cubicBezTo>
                  <a:cubicBezTo>
                    <a:pt x="2046" y="121"/>
                    <a:pt x="1995" y="70"/>
                    <a:pt x="1932" y="66"/>
                  </a:cubicBezTo>
                  <a:cubicBezTo>
                    <a:pt x="1858" y="60"/>
                    <a:pt x="1796" y="120"/>
                    <a:pt x="1796" y="193"/>
                  </a:cubicBezTo>
                  <a:cubicBezTo>
                    <a:pt x="1796" y="249"/>
                    <a:pt x="1833" y="297"/>
                    <a:pt x="1883" y="314"/>
                  </a:cubicBezTo>
                  <a:cubicBezTo>
                    <a:pt x="1883" y="414"/>
                    <a:pt x="1883" y="414"/>
                    <a:pt x="1883" y="414"/>
                  </a:cubicBezTo>
                  <a:cubicBezTo>
                    <a:pt x="1626" y="414"/>
                    <a:pt x="1626" y="414"/>
                    <a:pt x="1626" y="414"/>
                  </a:cubicBezTo>
                  <a:cubicBezTo>
                    <a:pt x="1607" y="362"/>
                    <a:pt x="1581" y="313"/>
                    <a:pt x="1549" y="268"/>
                  </a:cubicBezTo>
                  <a:cubicBezTo>
                    <a:pt x="1538" y="251"/>
                    <a:pt x="1516" y="245"/>
                    <a:pt x="1498" y="254"/>
                  </a:cubicBezTo>
                  <a:cubicBezTo>
                    <a:pt x="1476" y="266"/>
                    <a:pt x="1470" y="293"/>
                    <a:pt x="1483" y="313"/>
                  </a:cubicBezTo>
                  <a:cubicBezTo>
                    <a:pt x="1552" y="410"/>
                    <a:pt x="1588" y="529"/>
                    <a:pt x="1588" y="659"/>
                  </a:cubicBezTo>
                  <a:cubicBezTo>
                    <a:pt x="1588" y="684"/>
                    <a:pt x="1587" y="708"/>
                    <a:pt x="1585" y="730"/>
                  </a:cubicBezTo>
                  <a:cubicBezTo>
                    <a:pt x="1585" y="730"/>
                    <a:pt x="1585" y="731"/>
                    <a:pt x="1585" y="731"/>
                  </a:cubicBezTo>
                  <a:cubicBezTo>
                    <a:pt x="1573" y="841"/>
                    <a:pt x="1535" y="920"/>
                    <a:pt x="1487" y="992"/>
                  </a:cubicBezTo>
                  <a:cubicBezTo>
                    <a:pt x="1487" y="993"/>
                    <a:pt x="1486" y="994"/>
                    <a:pt x="1486" y="995"/>
                  </a:cubicBezTo>
                  <a:cubicBezTo>
                    <a:pt x="1467" y="1023"/>
                    <a:pt x="1447" y="1050"/>
                    <a:pt x="1427" y="1078"/>
                  </a:cubicBezTo>
                  <a:cubicBezTo>
                    <a:pt x="1365" y="1162"/>
                    <a:pt x="1301" y="1250"/>
                    <a:pt x="1272" y="1374"/>
                  </a:cubicBezTo>
                  <a:cubicBezTo>
                    <a:pt x="1271" y="1374"/>
                    <a:pt x="1270" y="1374"/>
                    <a:pt x="1268" y="1374"/>
                  </a:cubicBezTo>
                  <a:cubicBezTo>
                    <a:pt x="786" y="1374"/>
                    <a:pt x="786" y="1374"/>
                    <a:pt x="786" y="1374"/>
                  </a:cubicBezTo>
                  <a:cubicBezTo>
                    <a:pt x="785" y="1374"/>
                    <a:pt x="783" y="1374"/>
                    <a:pt x="782" y="1374"/>
                  </a:cubicBezTo>
                  <a:cubicBezTo>
                    <a:pt x="754" y="1250"/>
                    <a:pt x="690" y="1163"/>
                    <a:pt x="628" y="1078"/>
                  </a:cubicBezTo>
                  <a:cubicBezTo>
                    <a:pt x="607" y="1050"/>
                    <a:pt x="587" y="1023"/>
                    <a:pt x="568" y="994"/>
                  </a:cubicBezTo>
                  <a:cubicBezTo>
                    <a:pt x="568" y="994"/>
                    <a:pt x="568" y="993"/>
                    <a:pt x="568" y="993"/>
                  </a:cubicBezTo>
                  <a:cubicBezTo>
                    <a:pt x="520" y="921"/>
                    <a:pt x="482" y="842"/>
                    <a:pt x="470" y="732"/>
                  </a:cubicBezTo>
                  <a:cubicBezTo>
                    <a:pt x="470" y="732"/>
                    <a:pt x="470" y="731"/>
                    <a:pt x="470" y="730"/>
                  </a:cubicBezTo>
                  <a:cubicBezTo>
                    <a:pt x="467" y="708"/>
                    <a:pt x="466" y="685"/>
                    <a:pt x="466" y="660"/>
                  </a:cubicBezTo>
                  <a:cubicBezTo>
                    <a:pt x="466" y="588"/>
                    <a:pt x="477" y="525"/>
                    <a:pt x="494" y="471"/>
                  </a:cubicBezTo>
                  <a:cubicBezTo>
                    <a:pt x="495" y="469"/>
                    <a:pt x="495" y="467"/>
                    <a:pt x="496" y="465"/>
                  </a:cubicBezTo>
                  <a:cubicBezTo>
                    <a:pt x="529" y="363"/>
                    <a:pt x="584" y="290"/>
                    <a:pt x="633" y="241"/>
                  </a:cubicBezTo>
                  <a:cubicBezTo>
                    <a:pt x="738" y="138"/>
                    <a:pt x="881" y="80"/>
                    <a:pt x="1027" y="82"/>
                  </a:cubicBezTo>
                  <a:cubicBezTo>
                    <a:pt x="1027" y="82"/>
                    <a:pt x="1024" y="82"/>
                    <a:pt x="1025" y="82"/>
                  </a:cubicBezTo>
                  <a:cubicBezTo>
                    <a:pt x="1092" y="81"/>
                    <a:pt x="1159" y="93"/>
                    <a:pt x="1224" y="117"/>
                  </a:cubicBezTo>
                  <a:cubicBezTo>
                    <a:pt x="1246" y="126"/>
                    <a:pt x="1271" y="113"/>
                    <a:pt x="1276" y="89"/>
                  </a:cubicBezTo>
                  <a:cubicBezTo>
                    <a:pt x="1281" y="69"/>
                    <a:pt x="1269" y="49"/>
                    <a:pt x="1250" y="42"/>
                  </a:cubicBezTo>
                  <a:cubicBezTo>
                    <a:pt x="1177" y="15"/>
                    <a:pt x="1101" y="2"/>
                    <a:pt x="1024" y="3"/>
                  </a:cubicBezTo>
                  <a:cubicBezTo>
                    <a:pt x="858" y="0"/>
                    <a:pt x="694" y="66"/>
                    <a:pt x="575" y="184"/>
                  </a:cubicBezTo>
                  <a:cubicBezTo>
                    <a:pt x="509" y="249"/>
                    <a:pt x="459" y="327"/>
                    <a:pt x="427" y="414"/>
                  </a:cubicBezTo>
                  <a:cubicBezTo>
                    <a:pt x="171" y="414"/>
                    <a:pt x="171" y="414"/>
                    <a:pt x="171" y="414"/>
                  </a:cubicBezTo>
                  <a:cubicBezTo>
                    <a:pt x="171" y="314"/>
                    <a:pt x="171" y="314"/>
                    <a:pt x="171" y="314"/>
                  </a:cubicBezTo>
                  <a:cubicBezTo>
                    <a:pt x="224" y="297"/>
                    <a:pt x="262" y="245"/>
                    <a:pt x="258" y="185"/>
                  </a:cubicBezTo>
                  <a:cubicBezTo>
                    <a:pt x="254" y="122"/>
                    <a:pt x="203" y="71"/>
                    <a:pt x="141" y="67"/>
                  </a:cubicBezTo>
                  <a:cubicBezTo>
                    <a:pt x="66" y="61"/>
                    <a:pt x="4" y="120"/>
                    <a:pt x="4" y="194"/>
                  </a:cubicBezTo>
                  <a:cubicBezTo>
                    <a:pt x="4" y="250"/>
                    <a:pt x="41" y="298"/>
                    <a:pt x="91" y="314"/>
                  </a:cubicBezTo>
                  <a:cubicBezTo>
                    <a:pt x="91" y="454"/>
                    <a:pt x="91" y="454"/>
                    <a:pt x="91" y="454"/>
                  </a:cubicBezTo>
                  <a:cubicBezTo>
                    <a:pt x="91" y="476"/>
                    <a:pt x="109" y="494"/>
                    <a:pt x="131" y="494"/>
                  </a:cubicBezTo>
                  <a:cubicBezTo>
                    <a:pt x="405" y="494"/>
                    <a:pt x="405" y="494"/>
                    <a:pt x="405" y="494"/>
                  </a:cubicBezTo>
                  <a:cubicBezTo>
                    <a:pt x="393" y="547"/>
                    <a:pt x="386" y="602"/>
                    <a:pt x="386" y="659"/>
                  </a:cubicBezTo>
                  <a:cubicBezTo>
                    <a:pt x="386" y="671"/>
                    <a:pt x="387" y="683"/>
                    <a:pt x="387" y="694"/>
                  </a:cubicBezTo>
                  <a:cubicBezTo>
                    <a:pt x="252" y="694"/>
                    <a:pt x="252" y="694"/>
                    <a:pt x="252" y="694"/>
                  </a:cubicBezTo>
                  <a:cubicBezTo>
                    <a:pt x="235" y="644"/>
                    <a:pt x="187" y="607"/>
                    <a:pt x="131" y="607"/>
                  </a:cubicBezTo>
                  <a:cubicBezTo>
                    <a:pt x="61" y="607"/>
                    <a:pt x="4" y="664"/>
                    <a:pt x="4" y="734"/>
                  </a:cubicBezTo>
                  <a:cubicBezTo>
                    <a:pt x="4" y="805"/>
                    <a:pt x="61" y="862"/>
                    <a:pt x="131" y="862"/>
                  </a:cubicBezTo>
                  <a:cubicBezTo>
                    <a:pt x="187" y="862"/>
                    <a:pt x="235" y="825"/>
                    <a:pt x="252" y="774"/>
                  </a:cubicBezTo>
                  <a:cubicBezTo>
                    <a:pt x="395" y="774"/>
                    <a:pt x="395" y="774"/>
                    <a:pt x="395" y="774"/>
                  </a:cubicBezTo>
                  <a:cubicBezTo>
                    <a:pt x="408" y="853"/>
                    <a:pt x="433" y="917"/>
                    <a:pt x="464" y="974"/>
                  </a:cubicBezTo>
                  <a:cubicBezTo>
                    <a:pt x="131" y="974"/>
                    <a:pt x="131" y="974"/>
                    <a:pt x="131" y="974"/>
                  </a:cubicBezTo>
                  <a:cubicBezTo>
                    <a:pt x="109" y="974"/>
                    <a:pt x="91" y="992"/>
                    <a:pt x="91" y="1014"/>
                  </a:cubicBezTo>
                  <a:cubicBezTo>
                    <a:pt x="91" y="1154"/>
                    <a:pt x="91" y="1154"/>
                    <a:pt x="91" y="1154"/>
                  </a:cubicBezTo>
                  <a:cubicBezTo>
                    <a:pt x="38" y="1172"/>
                    <a:pt x="0" y="1224"/>
                    <a:pt x="4" y="1284"/>
                  </a:cubicBezTo>
                  <a:cubicBezTo>
                    <a:pt x="8" y="1346"/>
                    <a:pt x="59" y="1397"/>
                    <a:pt x="122" y="1402"/>
                  </a:cubicBezTo>
                  <a:cubicBezTo>
                    <a:pt x="196" y="1407"/>
                    <a:pt x="259" y="1348"/>
                    <a:pt x="259" y="1275"/>
                  </a:cubicBezTo>
                  <a:cubicBezTo>
                    <a:pt x="259" y="1219"/>
                    <a:pt x="222" y="1171"/>
                    <a:pt x="171" y="1154"/>
                  </a:cubicBezTo>
                  <a:cubicBezTo>
                    <a:pt x="171" y="1058"/>
                    <a:pt x="171" y="1058"/>
                    <a:pt x="171" y="1058"/>
                  </a:cubicBezTo>
                  <a:cubicBezTo>
                    <a:pt x="513" y="1058"/>
                    <a:pt x="513" y="1058"/>
                    <a:pt x="513" y="1058"/>
                  </a:cubicBezTo>
                  <a:cubicBezTo>
                    <a:pt x="530" y="1082"/>
                    <a:pt x="546" y="1105"/>
                    <a:pt x="563" y="1128"/>
                  </a:cubicBezTo>
                  <a:cubicBezTo>
                    <a:pt x="625" y="1211"/>
                    <a:pt x="683" y="1290"/>
                    <a:pt x="706" y="1404"/>
                  </a:cubicBezTo>
                  <a:cubicBezTo>
                    <a:pt x="676" y="1428"/>
                    <a:pt x="656" y="1465"/>
                    <a:pt x="656" y="1506"/>
                  </a:cubicBezTo>
                  <a:cubicBezTo>
                    <a:pt x="656" y="1541"/>
                    <a:pt x="670" y="1572"/>
                    <a:pt x="692" y="1596"/>
                  </a:cubicBezTo>
                  <a:cubicBezTo>
                    <a:pt x="670" y="1619"/>
                    <a:pt x="656" y="1650"/>
                    <a:pt x="656" y="1685"/>
                  </a:cubicBezTo>
                  <a:cubicBezTo>
                    <a:pt x="656" y="1746"/>
                    <a:pt x="698" y="1797"/>
                    <a:pt x="755" y="1811"/>
                  </a:cubicBezTo>
                  <a:cubicBezTo>
                    <a:pt x="755" y="1892"/>
                    <a:pt x="755" y="1892"/>
                    <a:pt x="755" y="1892"/>
                  </a:cubicBezTo>
                  <a:cubicBezTo>
                    <a:pt x="755" y="1980"/>
                    <a:pt x="826" y="2050"/>
                    <a:pt x="913" y="2050"/>
                  </a:cubicBezTo>
                  <a:cubicBezTo>
                    <a:pt x="1141" y="2050"/>
                    <a:pt x="1141" y="2050"/>
                    <a:pt x="1141" y="2050"/>
                  </a:cubicBezTo>
                  <a:cubicBezTo>
                    <a:pt x="1228" y="2050"/>
                    <a:pt x="1299" y="1980"/>
                    <a:pt x="1299" y="1893"/>
                  </a:cubicBezTo>
                  <a:cubicBezTo>
                    <a:pt x="1299" y="1811"/>
                    <a:pt x="1299" y="1811"/>
                    <a:pt x="1299" y="1811"/>
                  </a:cubicBezTo>
                  <a:cubicBezTo>
                    <a:pt x="1356" y="1797"/>
                    <a:pt x="1398" y="1746"/>
                    <a:pt x="1398" y="1685"/>
                  </a:cubicBezTo>
                  <a:cubicBezTo>
                    <a:pt x="1398" y="1650"/>
                    <a:pt x="1384" y="1619"/>
                    <a:pt x="1362" y="1596"/>
                  </a:cubicBezTo>
                  <a:cubicBezTo>
                    <a:pt x="1384" y="1572"/>
                    <a:pt x="1398" y="1541"/>
                    <a:pt x="1398" y="1506"/>
                  </a:cubicBezTo>
                  <a:cubicBezTo>
                    <a:pt x="1398" y="1465"/>
                    <a:pt x="1379" y="1428"/>
                    <a:pt x="1348" y="1404"/>
                  </a:cubicBezTo>
                  <a:cubicBezTo>
                    <a:pt x="1372" y="1290"/>
                    <a:pt x="1430" y="1211"/>
                    <a:pt x="1491" y="1128"/>
                  </a:cubicBezTo>
                  <a:cubicBezTo>
                    <a:pt x="1508" y="1105"/>
                    <a:pt x="1525" y="1082"/>
                    <a:pt x="1541" y="1058"/>
                  </a:cubicBezTo>
                  <a:cubicBezTo>
                    <a:pt x="1883" y="1058"/>
                    <a:pt x="1883" y="1058"/>
                    <a:pt x="1883" y="1058"/>
                  </a:cubicBezTo>
                  <a:cubicBezTo>
                    <a:pt x="1883" y="1154"/>
                    <a:pt x="1883" y="1154"/>
                    <a:pt x="1883" y="1154"/>
                  </a:cubicBezTo>
                  <a:cubicBezTo>
                    <a:pt x="1830" y="1172"/>
                    <a:pt x="1792" y="1224"/>
                    <a:pt x="1796" y="1284"/>
                  </a:cubicBezTo>
                  <a:cubicBezTo>
                    <a:pt x="1800" y="1346"/>
                    <a:pt x="1851" y="1397"/>
                    <a:pt x="1914" y="1402"/>
                  </a:cubicBezTo>
                  <a:cubicBezTo>
                    <a:pt x="1988" y="1407"/>
                    <a:pt x="2051" y="1348"/>
                    <a:pt x="2051" y="1275"/>
                  </a:cubicBezTo>
                  <a:cubicBezTo>
                    <a:pt x="2051" y="1219"/>
                    <a:pt x="2014" y="1171"/>
                    <a:pt x="1963" y="1154"/>
                  </a:cubicBezTo>
                  <a:cubicBezTo>
                    <a:pt x="1963" y="1014"/>
                    <a:pt x="1963" y="1014"/>
                    <a:pt x="1963" y="1014"/>
                  </a:cubicBezTo>
                  <a:cubicBezTo>
                    <a:pt x="1963" y="1013"/>
                    <a:pt x="1963" y="1012"/>
                    <a:pt x="1963" y="1011"/>
                  </a:cubicBezTo>
                  <a:cubicBezTo>
                    <a:pt x="1961" y="990"/>
                    <a:pt x="1944" y="974"/>
                    <a:pt x="1923" y="974"/>
                  </a:cubicBezTo>
                  <a:cubicBezTo>
                    <a:pt x="1591" y="974"/>
                    <a:pt x="1591" y="974"/>
                    <a:pt x="1591" y="974"/>
                  </a:cubicBezTo>
                  <a:cubicBezTo>
                    <a:pt x="1622" y="917"/>
                    <a:pt x="1647" y="853"/>
                    <a:pt x="1660" y="774"/>
                  </a:cubicBezTo>
                  <a:lnTo>
                    <a:pt x="1804" y="774"/>
                  </a:lnTo>
                  <a:close/>
                  <a:moveTo>
                    <a:pt x="1924" y="689"/>
                  </a:moveTo>
                  <a:cubicBezTo>
                    <a:pt x="1950" y="689"/>
                    <a:pt x="1972" y="710"/>
                    <a:pt x="1972" y="736"/>
                  </a:cubicBezTo>
                  <a:cubicBezTo>
                    <a:pt x="1972" y="762"/>
                    <a:pt x="1950" y="783"/>
                    <a:pt x="1924" y="783"/>
                  </a:cubicBezTo>
                  <a:cubicBezTo>
                    <a:pt x="1898" y="783"/>
                    <a:pt x="1877" y="762"/>
                    <a:pt x="1877" y="736"/>
                  </a:cubicBezTo>
                  <a:cubicBezTo>
                    <a:pt x="1877" y="710"/>
                    <a:pt x="1898" y="689"/>
                    <a:pt x="1924" y="689"/>
                  </a:cubicBezTo>
                  <a:close/>
                  <a:moveTo>
                    <a:pt x="1877" y="194"/>
                  </a:moveTo>
                  <a:cubicBezTo>
                    <a:pt x="1877" y="168"/>
                    <a:pt x="1898" y="147"/>
                    <a:pt x="1924" y="147"/>
                  </a:cubicBezTo>
                  <a:cubicBezTo>
                    <a:pt x="1950" y="147"/>
                    <a:pt x="1972" y="168"/>
                    <a:pt x="1972" y="194"/>
                  </a:cubicBezTo>
                  <a:cubicBezTo>
                    <a:pt x="1972" y="220"/>
                    <a:pt x="1951" y="241"/>
                    <a:pt x="1925" y="242"/>
                  </a:cubicBezTo>
                  <a:cubicBezTo>
                    <a:pt x="1925" y="242"/>
                    <a:pt x="1925" y="242"/>
                    <a:pt x="1924" y="242"/>
                  </a:cubicBezTo>
                  <a:cubicBezTo>
                    <a:pt x="1924" y="242"/>
                    <a:pt x="1924" y="242"/>
                    <a:pt x="1923" y="242"/>
                  </a:cubicBezTo>
                  <a:cubicBezTo>
                    <a:pt x="1898" y="241"/>
                    <a:pt x="1877" y="220"/>
                    <a:pt x="1877" y="194"/>
                  </a:cubicBezTo>
                  <a:close/>
                  <a:moveTo>
                    <a:pt x="132" y="242"/>
                  </a:moveTo>
                  <a:cubicBezTo>
                    <a:pt x="132" y="242"/>
                    <a:pt x="131" y="242"/>
                    <a:pt x="131" y="242"/>
                  </a:cubicBezTo>
                  <a:cubicBezTo>
                    <a:pt x="131" y="242"/>
                    <a:pt x="130" y="242"/>
                    <a:pt x="130" y="242"/>
                  </a:cubicBezTo>
                  <a:cubicBezTo>
                    <a:pt x="104" y="241"/>
                    <a:pt x="84" y="220"/>
                    <a:pt x="84" y="194"/>
                  </a:cubicBezTo>
                  <a:cubicBezTo>
                    <a:pt x="84" y="168"/>
                    <a:pt x="105" y="147"/>
                    <a:pt x="131" y="147"/>
                  </a:cubicBezTo>
                  <a:cubicBezTo>
                    <a:pt x="157" y="147"/>
                    <a:pt x="178" y="168"/>
                    <a:pt x="178" y="194"/>
                  </a:cubicBezTo>
                  <a:cubicBezTo>
                    <a:pt x="178" y="220"/>
                    <a:pt x="158" y="241"/>
                    <a:pt x="132" y="242"/>
                  </a:cubicBezTo>
                  <a:close/>
                  <a:moveTo>
                    <a:pt x="131" y="783"/>
                  </a:moveTo>
                  <a:cubicBezTo>
                    <a:pt x="105" y="783"/>
                    <a:pt x="84" y="762"/>
                    <a:pt x="84" y="736"/>
                  </a:cubicBezTo>
                  <a:cubicBezTo>
                    <a:pt x="84" y="710"/>
                    <a:pt x="105" y="689"/>
                    <a:pt x="131" y="689"/>
                  </a:cubicBezTo>
                  <a:cubicBezTo>
                    <a:pt x="157" y="689"/>
                    <a:pt x="178" y="710"/>
                    <a:pt x="178" y="736"/>
                  </a:cubicBezTo>
                  <a:cubicBezTo>
                    <a:pt x="178" y="762"/>
                    <a:pt x="157" y="783"/>
                    <a:pt x="131" y="783"/>
                  </a:cubicBezTo>
                  <a:close/>
                  <a:moveTo>
                    <a:pt x="178" y="1278"/>
                  </a:moveTo>
                  <a:cubicBezTo>
                    <a:pt x="178" y="1304"/>
                    <a:pt x="157" y="1325"/>
                    <a:pt x="131" y="1325"/>
                  </a:cubicBezTo>
                  <a:cubicBezTo>
                    <a:pt x="105" y="1325"/>
                    <a:pt x="84" y="1304"/>
                    <a:pt x="84" y="1278"/>
                  </a:cubicBezTo>
                  <a:cubicBezTo>
                    <a:pt x="84" y="1252"/>
                    <a:pt x="105" y="1230"/>
                    <a:pt x="131" y="1230"/>
                  </a:cubicBezTo>
                  <a:cubicBezTo>
                    <a:pt x="157" y="1230"/>
                    <a:pt x="178" y="1252"/>
                    <a:pt x="178" y="1278"/>
                  </a:cubicBezTo>
                  <a:close/>
                  <a:moveTo>
                    <a:pt x="785" y="1554"/>
                  </a:moveTo>
                  <a:cubicBezTo>
                    <a:pt x="754" y="1554"/>
                    <a:pt x="729" y="1525"/>
                    <a:pt x="737" y="1492"/>
                  </a:cubicBezTo>
                  <a:cubicBezTo>
                    <a:pt x="742" y="1470"/>
                    <a:pt x="763" y="1454"/>
                    <a:pt x="786" y="1454"/>
                  </a:cubicBezTo>
                  <a:cubicBezTo>
                    <a:pt x="1269" y="1454"/>
                    <a:pt x="1269" y="1454"/>
                    <a:pt x="1269" y="1454"/>
                  </a:cubicBezTo>
                  <a:cubicBezTo>
                    <a:pt x="1292" y="1454"/>
                    <a:pt x="1314" y="1470"/>
                    <a:pt x="1319" y="1492"/>
                  </a:cubicBezTo>
                  <a:cubicBezTo>
                    <a:pt x="1327" y="1525"/>
                    <a:pt x="1302" y="1554"/>
                    <a:pt x="1270" y="1554"/>
                  </a:cubicBezTo>
                  <a:lnTo>
                    <a:pt x="785" y="1554"/>
                  </a:lnTo>
                  <a:close/>
                  <a:moveTo>
                    <a:pt x="1142" y="1970"/>
                  </a:moveTo>
                  <a:cubicBezTo>
                    <a:pt x="913" y="1970"/>
                    <a:pt x="913" y="1970"/>
                    <a:pt x="913" y="1970"/>
                  </a:cubicBezTo>
                  <a:cubicBezTo>
                    <a:pt x="870" y="1970"/>
                    <a:pt x="835" y="1935"/>
                    <a:pt x="835" y="1892"/>
                  </a:cubicBezTo>
                  <a:cubicBezTo>
                    <a:pt x="835" y="1814"/>
                    <a:pt x="835" y="1814"/>
                    <a:pt x="835" y="1814"/>
                  </a:cubicBezTo>
                  <a:cubicBezTo>
                    <a:pt x="1219" y="1814"/>
                    <a:pt x="1219" y="1814"/>
                    <a:pt x="1219" y="1814"/>
                  </a:cubicBezTo>
                  <a:cubicBezTo>
                    <a:pt x="1219" y="1892"/>
                    <a:pt x="1219" y="1892"/>
                    <a:pt x="1219" y="1892"/>
                  </a:cubicBezTo>
                  <a:cubicBezTo>
                    <a:pt x="1219" y="1935"/>
                    <a:pt x="1184" y="1970"/>
                    <a:pt x="1142" y="1970"/>
                  </a:cubicBezTo>
                  <a:close/>
                  <a:moveTo>
                    <a:pt x="1270" y="1734"/>
                  </a:moveTo>
                  <a:cubicBezTo>
                    <a:pt x="786" y="1734"/>
                    <a:pt x="786" y="1734"/>
                    <a:pt x="786" y="1734"/>
                  </a:cubicBezTo>
                  <a:cubicBezTo>
                    <a:pt x="763" y="1734"/>
                    <a:pt x="742" y="1719"/>
                    <a:pt x="737" y="1696"/>
                  </a:cubicBezTo>
                  <a:cubicBezTo>
                    <a:pt x="729" y="1664"/>
                    <a:pt x="754" y="1634"/>
                    <a:pt x="785" y="1634"/>
                  </a:cubicBezTo>
                  <a:cubicBezTo>
                    <a:pt x="1269" y="1634"/>
                    <a:pt x="1269" y="1634"/>
                    <a:pt x="1269" y="1634"/>
                  </a:cubicBezTo>
                  <a:cubicBezTo>
                    <a:pt x="1292" y="1634"/>
                    <a:pt x="1314" y="1650"/>
                    <a:pt x="1319" y="1672"/>
                  </a:cubicBezTo>
                  <a:cubicBezTo>
                    <a:pt x="1327" y="1705"/>
                    <a:pt x="1302" y="1734"/>
                    <a:pt x="1270" y="1734"/>
                  </a:cubicBezTo>
                  <a:close/>
                  <a:moveTo>
                    <a:pt x="1924" y="1230"/>
                  </a:moveTo>
                  <a:cubicBezTo>
                    <a:pt x="1950" y="1230"/>
                    <a:pt x="1972" y="1252"/>
                    <a:pt x="1972" y="1278"/>
                  </a:cubicBezTo>
                  <a:cubicBezTo>
                    <a:pt x="1972" y="1304"/>
                    <a:pt x="1950" y="1325"/>
                    <a:pt x="1924" y="1325"/>
                  </a:cubicBezTo>
                  <a:cubicBezTo>
                    <a:pt x="1898" y="1325"/>
                    <a:pt x="1877" y="1304"/>
                    <a:pt x="1877" y="1278"/>
                  </a:cubicBezTo>
                  <a:cubicBezTo>
                    <a:pt x="1877" y="1252"/>
                    <a:pt x="1898" y="1230"/>
                    <a:pt x="1924" y="1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2244863" y="1329030"/>
              <a:ext cx="15460" cy="13742"/>
            </a:xfrm>
            <a:custGeom>
              <a:rect b="b" l="l" r="r" t="t"/>
              <a:pathLst>
                <a:path extrusionOk="0" h="85" w="92">
                  <a:moveTo>
                    <a:pt x="28" y="81"/>
                  </a:moveTo>
                  <a:cubicBezTo>
                    <a:pt x="28" y="81"/>
                    <a:pt x="28" y="81"/>
                    <a:pt x="28" y="81"/>
                  </a:cubicBezTo>
                  <a:cubicBezTo>
                    <a:pt x="34" y="84"/>
                    <a:pt x="40" y="85"/>
                    <a:pt x="46" y="85"/>
                  </a:cubicBezTo>
                  <a:cubicBezTo>
                    <a:pt x="61" y="85"/>
                    <a:pt x="75" y="77"/>
                    <a:pt x="82" y="63"/>
                  </a:cubicBezTo>
                  <a:cubicBezTo>
                    <a:pt x="92" y="43"/>
                    <a:pt x="83" y="19"/>
                    <a:pt x="64" y="10"/>
                  </a:cubicBezTo>
                  <a:cubicBezTo>
                    <a:pt x="44" y="0"/>
                    <a:pt x="20" y="8"/>
                    <a:pt x="10" y="27"/>
                  </a:cubicBezTo>
                  <a:cubicBezTo>
                    <a:pt x="0" y="47"/>
                    <a:pt x="8" y="71"/>
                    <a:pt x="28" y="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799743" y="1813723"/>
            <a:ext cx="402362" cy="393199"/>
            <a:chOff x="2633077" y="1310134"/>
            <a:chExt cx="333246" cy="333248"/>
          </a:xfrm>
        </p:grpSpPr>
        <p:sp>
          <p:nvSpPr>
            <p:cNvPr id="370" name="Google Shape;370;p26"/>
            <p:cNvSpPr/>
            <p:nvPr/>
          </p:nvSpPr>
          <p:spPr>
            <a:xfrm>
              <a:off x="2633077" y="1310134"/>
              <a:ext cx="333246" cy="333248"/>
            </a:xfrm>
            <a:custGeom>
              <a:rect b="b" l="l" r="r" t="t"/>
              <a:pathLst>
                <a:path extrusionOk="0" h="2045" w="2047">
                  <a:moveTo>
                    <a:pt x="1557" y="1481"/>
                  </a:moveTo>
                  <a:cubicBezTo>
                    <a:pt x="1732" y="1404"/>
                    <a:pt x="1878" y="1293"/>
                    <a:pt x="1991" y="1150"/>
                  </a:cubicBezTo>
                  <a:cubicBezTo>
                    <a:pt x="2030" y="1100"/>
                    <a:pt x="2047" y="1061"/>
                    <a:pt x="2047" y="1021"/>
                  </a:cubicBezTo>
                  <a:cubicBezTo>
                    <a:pt x="2047" y="980"/>
                    <a:pt x="2030" y="941"/>
                    <a:pt x="1991" y="891"/>
                  </a:cubicBezTo>
                  <a:cubicBezTo>
                    <a:pt x="1878" y="749"/>
                    <a:pt x="1732" y="637"/>
                    <a:pt x="1557" y="561"/>
                  </a:cubicBezTo>
                  <a:cubicBezTo>
                    <a:pt x="1538" y="552"/>
                    <a:pt x="1519" y="545"/>
                    <a:pt x="1500" y="537"/>
                  </a:cubicBezTo>
                  <a:cubicBezTo>
                    <a:pt x="1500" y="249"/>
                    <a:pt x="1500" y="249"/>
                    <a:pt x="1500" y="249"/>
                  </a:cubicBezTo>
                  <a:cubicBezTo>
                    <a:pt x="1636" y="249"/>
                    <a:pt x="1636" y="249"/>
                    <a:pt x="1636" y="249"/>
                  </a:cubicBezTo>
                  <a:cubicBezTo>
                    <a:pt x="1654" y="314"/>
                    <a:pt x="1718" y="361"/>
                    <a:pt x="1790" y="354"/>
                  </a:cubicBezTo>
                  <a:cubicBezTo>
                    <a:pt x="1860" y="347"/>
                    <a:pt x="1916" y="290"/>
                    <a:pt x="1921" y="219"/>
                  </a:cubicBezTo>
                  <a:cubicBezTo>
                    <a:pt x="1927" y="134"/>
                    <a:pt x="1860" y="63"/>
                    <a:pt x="1776" y="63"/>
                  </a:cubicBezTo>
                  <a:cubicBezTo>
                    <a:pt x="1709" y="63"/>
                    <a:pt x="1653" y="108"/>
                    <a:pt x="1636" y="169"/>
                  </a:cubicBezTo>
                  <a:cubicBezTo>
                    <a:pt x="1460" y="169"/>
                    <a:pt x="1460" y="169"/>
                    <a:pt x="1460" y="169"/>
                  </a:cubicBezTo>
                  <a:cubicBezTo>
                    <a:pt x="1438" y="169"/>
                    <a:pt x="1420" y="187"/>
                    <a:pt x="1420" y="209"/>
                  </a:cubicBezTo>
                  <a:cubicBezTo>
                    <a:pt x="1420" y="510"/>
                    <a:pt x="1420" y="510"/>
                    <a:pt x="1420" y="510"/>
                  </a:cubicBezTo>
                  <a:cubicBezTo>
                    <a:pt x="1306" y="475"/>
                    <a:pt x="1185" y="456"/>
                    <a:pt x="1064" y="452"/>
                  </a:cubicBezTo>
                  <a:cubicBezTo>
                    <a:pt x="1064" y="291"/>
                    <a:pt x="1064" y="291"/>
                    <a:pt x="1064" y="291"/>
                  </a:cubicBezTo>
                  <a:cubicBezTo>
                    <a:pt x="1129" y="272"/>
                    <a:pt x="1176" y="209"/>
                    <a:pt x="1169" y="137"/>
                  </a:cubicBezTo>
                  <a:cubicBezTo>
                    <a:pt x="1162" y="66"/>
                    <a:pt x="1104" y="11"/>
                    <a:pt x="1034" y="6"/>
                  </a:cubicBezTo>
                  <a:cubicBezTo>
                    <a:pt x="949" y="0"/>
                    <a:pt x="878" y="67"/>
                    <a:pt x="878" y="151"/>
                  </a:cubicBezTo>
                  <a:cubicBezTo>
                    <a:pt x="878" y="217"/>
                    <a:pt x="923" y="274"/>
                    <a:pt x="984" y="291"/>
                  </a:cubicBezTo>
                  <a:cubicBezTo>
                    <a:pt x="984" y="452"/>
                    <a:pt x="984" y="452"/>
                    <a:pt x="984" y="452"/>
                  </a:cubicBezTo>
                  <a:cubicBezTo>
                    <a:pt x="862" y="456"/>
                    <a:pt x="742" y="475"/>
                    <a:pt x="628" y="510"/>
                  </a:cubicBezTo>
                  <a:cubicBezTo>
                    <a:pt x="628" y="209"/>
                    <a:pt x="628" y="209"/>
                    <a:pt x="628" y="209"/>
                  </a:cubicBezTo>
                  <a:cubicBezTo>
                    <a:pt x="628" y="187"/>
                    <a:pt x="610" y="169"/>
                    <a:pt x="588" y="169"/>
                  </a:cubicBezTo>
                  <a:cubicBezTo>
                    <a:pt x="412" y="169"/>
                    <a:pt x="412" y="169"/>
                    <a:pt x="412" y="169"/>
                  </a:cubicBezTo>
                  <a:cubicBezTo>
                    <a:pt x="393" y="103"/>
                    <a:pt x="330" y="57"/>
                    <a:pt x="257" y="64"/>
                  </a:cubicBezTo>
                  <a:cubicBezTo>
                    <a:pt x="187" y="71"/>
                    <a:pt x="131" y="128"/>
                    <a:pt x="126" y="198"/>
                  </a:cubicBezTo>
                  <a:cubicBezTo>
                    <a:pt x="120" y="283"/>
                    <a:pt x="188" y="354"/>
                    <a:pt x="272" y="354"/>
                  </a:cubicBezTo>
                  <a:cubicBezTo>
                    <a:pt x="338" y="354"/>
                    <a:pt x="394" y="310"/>
                    <a:pt x="412" y="249"/>
                  </a:cubicBezTo>
                  <a:cubicBezTo>
                    <a:pt x="548" y="249"/>
                    <a:pt x="548" y="249"/>
                    <a:pt x="548" y="249"/>
                  </a:cubicBezTo>
                  <a:cubicBezTo>
                    <a:pt x="548" y="537"/>
                    <a:pt x="548" y="537"/>
                    <a:pt x="548" y="537"/>
                  </a:cubicBezTo>
                  <a:cubicBezTo>
                    <a:pt x="528" y="545"/>
                    <a:pt x="509" y="552"/>
                    <a:pt x="490" y="561"/>
                  </a:cubicBezTo>
                  <a:cubicBezTo>
                    <a:pt x="315" y="637"/>
                    <a:pt x="170" y="749"/>
                    <a:pt x="57" y="891"/>
                  </a:cubicBezTo>
                  <a:cubicBezTo>
                    <a:pt x="17" y="941"/>
                    <a:pt x="0" y="980"/>
                    <a:pt x="0" y="1021"/>
                  </a:cubicBezTo>
                  <a:cubicBezTo>
                    <a:pt x="0" y="1061"/>
                    <a:pt x="17" y="1100"/>
                    <a:pt x="57" y="1150"/>
                  </a:cubicBezTo>
                  <a:cubicBezTo>
                    <a:pt x="170" y="1293"/>
                    <a:pt x="315" y="1404"/>
                    <a:pt x="490" y="1481"/>
                  </a:cubicBezTo>
                  <a:cubicBezTo>
                    <a:pt x="509" y="1489"/>
                    <a:pt x="528" y="1497"/>
                    <a:pt x="548" y="1504"/>
                  </a:cubicBezTo>
                  <a:cubicBezTo>
                    <a:pt x="548" y="1793"/>
                    <a:pt x="548" y="1793"/>
                    <a:pt x="548" y="1793"/>
                  </a:cubicBezTo>
                  <a:cubicBezTo>
                    <a:pt x="411" y="1793"/>
                    <a:pt x="411" y="1793"/>
                    <a:pt x="411" y="1793"/>
                  </a:cubicBezTo>
                  <a:cubicBezTo>
                    <a:pt x="411" y="1793"/>
                    <a:pt x="338" y="1690"/>
                    <a:pt x="271" y="1690"/>
                  </a:cubicBezTo>
                  <a:cubicBezTo>
                    <a:pt x="191" y="1690"/>
                    <a:pt x="126" y="1755"/>
                    <a:pt x="126" y="1835"/>
                  </a:cubicBezTo>
                  <a:cubicBezTo>
                    <a:pt x="126" y="1916"/>
                    <a:pt x="191" y="1981"/>
                    <a:pt x="271" y="1981"/>
                  </a:cubicBezTo>
                  <a:cubicBezTo>
                    <a:pt x="338" y="1981"/>
                    <a:pt x="394" y="1936"/>
                    <a:pt x="411" y="1877"/>
                  </a:cubicBezTo>
                  <a:cubicBezTo>
                    <a:pt x="587" y="1877"/>
                    <a:pt x="587" y="1877"/>
                    <a:pt x="587" y="1877"/>
                  </a:cubicBezTo>
                  <a:cubicBezTo>
                    <a:pt x="609" y="1875"/>
                    <a:pt x="627" y="1857"/>
                    <a:pt x="628" y="1835"/>
                  </a:cubicBezTo>
                  <a:cubicBezTo>
                    <a:pt x="628" y="1534"/>
                    <a:pt x="628" y="1534"/>
                    <a:pt x="628" y="1534"/>
                  </a:cubicBezTo>
                  <a:cubicBezTo>
                    <a:pt x="741" y="1569"/>
                    <a:pt x="984" y="1592"/>
                    <a:pt x="984" y="1592"/>
                  </a:cubicBezTo>
                  <a:cubicBezTo>
                    <a:pt x="984" y="1754"/>
                    <a:pt x="984" y="1754"/>
                    <a:pt x="984" y="1754"/>
                  </a:cubicBezTo>
                  <a:cubicBezTo>
                    <a:pt x="918" y="1773"/>
                    <a:pt x="872" y="1836"/>
                    <a:pt x="879" y="1908"/>
                  </a:cubicBezTo>
                  <a:cubicBezTo>
                    <a:pt x="886" y="1978"/>
                    <a:pt x="943" y="2034"/>
                    <a:pt x="1013" y="2039"/>
                  </a:cubicBezTo>
                  <a:cubicBezTo>
                    <a:pt x="1098" y="2045"/>
                    <a:pt x="1169" y="1978"/>
                    <a:pt x="1169" y="1894"/>
                  </a:cubicBezTo>
                  <a:cubicBezTo>
                    <a:pt x="1169" y="1827"/>
                    <a:pt x="1125" y="1771"/>
                    <a:pt x="1064" y="1754"/>
                  </a:cubicBezTo>
                  <a:cubicBezTo>
                    <a:pt x="1064" y="1592"/>
                    <a:pt x="1064" y="1592"/>
                    <a:pt x="1064" y="1592"/>
                  </a:cubicBezTo>
                  <a:cubicBezTo>
                    <a:pt x="1064" y="1592"/>
                    <a:pt x="1305" y="1569"/>
                    <a:pt x="1420" y="1534"/>
                  </a:cubicBezTo>
                  <a:cubicBezTo>
                    <a:pt x="1420" y="1835"/>
                    <a:pt x="1420" y="1835"/>
                    <a:pt x="1420" y="1835"/>
                  </a:cubicBezTo>
                  <a:cubicBezTo>
                    <a:pt x="1419" y="1857"/>
                    <a:pt x="1437" y="1875"/>
                    <a:pt x="1459" y="1877"/>
                  </a:cubicBezTo>
                  <a:cubicBezTo>
                    <a:pt x="1635" y="1877"/>
                    <a:pt x="1635" y="1877"/>
                    <a:pt x="1635" y="1877"/>
                  </a:cubicBezTo>
                  <a:cubicBezTo>
                    <a:pt x="1652" y="1936"/>
                    <a:pt x="1708" y="1981"/>
                    <a:pt x="1775" y="1981"/>
                  </a:cubicBezTo>
                  <a:cubicBezTo>
                    <a:pt x="1855" y="1981"/>
                    <a:pt x="1920" y="1916"/>
                    <a:pt x="1920" y="1835"/>
                  </a:cubicBezTo>
                  <a:cubicBezTo>
                    <a:pt x="1920" y="1755"/>
                    <a:pt x="1855" y="1690"/>
                    <a:pt x="1775" y="1690"/>
                  </a:cubicBezTo>
                  <a:cubicBezTo>
                    <a:pt x="1708" y="1690"/>
                    <a:pt x="1635" y="1793"/>
                    <a:pt x="1635" y="1793"/>
                  </a:cubicBezTo>
                  <a:cubicBezTo>
                    <a:pt x="1500" y="1793"/>
                    <a:pt x="1500" y="1793"/>
                    <a:pt x="1500" y="1793"/>
                  </a:cubicBezTo>
                  <a:cubicBezTo>
                    <a:pt x="1500" y="1504"/>
                    <a:pt x="1500" y="1504"/>
                    <a:pt x="1500" y="1504"/>
                  </a:cubicBezTo>
                  <a:cubicBezTo>
                    <a:pt x="1519" y="1497"/>
                    <a:pt x="1538" y="1489"/>
                    <a:pt x="1557" y="1481"/>
                  </a:cubicBezTo>
                  <a:close/>
                  <a:moveTo>
                    <a:pt x="1775" y="144"/>
                  </a:moveTo>
                  <a:cubicBezTo>
                    <a:pt x="1811" y="144"/>
                    <a:pt x="1840" y="173"/>
                    <a:pt x="1840" y="210"/>
                  </a:cubicBezTo>
                  <a:cubicBezTo>
                    <a:pt x="1840" y="246"/>
                    <a:pt x="1811" y="275"/>
                    <a:pt x="1775" y="275"/>
                  </a:cubicBezTo>
                  <a:cubicBezTo>
                    <a:pt x="1739" y="275"/>
                    <a:pt x="1709" y="246"/>
                    <a:pt x="1709" y="210"/>
                  </a:cubicBezTo>
                  <a:cubicBezTo>
                    <a:pt x="1709" y="173"/>
                    <a:pt x="1739" y="144"/>
                    <a:pt x="1775" y="144"/>
                  </a:cubicBezTo>
                  <a:close/>
                  <a:moveTo>
                    <a:pt x="271" y="275"/>
                  </a:moveTo>
                  <a:cubicBezTo>
                    <a:pt x="235" y="275"/>
                    <a:pt x="206" y="246"/>
                    <a:pt x="206" y="210"/>
                  </a:cubicBezTo>
                  <a:cubicBezTo>
                    <a:pt x="206" y="173"/>
                    <a:pt x="235" y="144"/>
                    <a:pt x="271" y="144"/>
                  </a:cubicBezTo>
                  <a:cubicBezTo>
                    <a:pt x="307" y="144"/>
                    <a:pt x="337" y="173"/>
                    <a:pt x="337" y="210"/>
                  </a:cubicBezTo>
                  <a:cubicBezTo>
                    <a:pt x="337" y="246"/>
                    <a:pt x="307" y="275"/>
                    <a:pt x="271" y="275"/>
                  </a:cubicBezTo>
                  <a:close/>
                  <a:moveTo>
                    <a:pt x="271" y="1901"/>
                  </a:moveTo>
                  <a:cubicBezTo>
                    <a:pt x="235" y="1901"/>
                    <a:pt x="206" y="1871"/>
                    <a:pt x="206" y="1835"/>
                  </a:cubicBezTo>
                  <a:cubicBezTo>
                    <a:pt x="206" y="1799"/>
                    <a:pt x="235" y="1770"/>
                    <a:pt x="271" y="1770"/>
                  </a:cubicBezTo>
                  <a:cubicBezTo>
                    <a:pt x="307" y="1770"/>
                    <a:pt x="337" y="1799"/>
                    <a:pt x="337" y="1835"/>
                  </a:cubicBezTo>
                  <a:cubicBezTo>
                    <a:pt x="337" y="1871"/>
                    <a:pt x="307" y="1901"/>
                    <a:pt x="271" y="1901"/>
                  </a:cubicBezTo>
                  <a:close/>
                  <a:moveTo>
                    <a:pt x="1775" y="1770"/>
                  </a:moveTo>
                  <a:cubicBezTo>
                    <a:pt x="1811" y="1770"/>
                    <a:pt x="1840" y="1799"/>
                    <a:pt x="1840" y="1835"/>
                  </a:cubicBezTo>
                  <a:cubicBezTo>
                    <a:pt x="1840" y="1871"/>
                    <a:pt x="1811" y="1901"/>
                    <a:pt x="1775" y="1901"/>
                  </a:cubicBezTo>
                  <a:cubicBezTo>
                    <a:pt x="1739" y="1901"/>
                    <a:pt x="1709" y="1871"/>
                    <a:pt x="1709" y="1835"/>
                  </a:cubicBezTo>
                  <a:cubicBezTo>
                    <a:pt x="1709" y="1799"/>
                    <a:pt x="1739" y="1770"/>
                    <a:pt x="1775" y="1770"/>
                  </a:cubicBezTo>
                  <a:close/>
                  <a:moveTo>
                    <a:pt x="957" y="151"/>
                  </a:moveTo>
                  <a:cubicBezTo>
                    <a:pt x="957" y="115"/>
                    <a:pt x="987" y="85"/>
                    <a:pt x="1023" y="85"/>
                  </a:cubicBezTo>
                  <a:cubicBezTo>
                    <a:pt x="1059" y="85"/>
                    <a:pt x="1089" y="115"/>
                    <a:pt x="1089" y="151"/>
                  </a:cubicBezTo>
                  <a:cubicBezTo>
                    <a:pt x="1089" y="187"/>
                    <a:pt x="1059" y="217"/>
                    <a:pt x="1023" y="217"/>
                  </a:cubicBezTo>
                  <a:cubicBezTo>
                    <a:pt x="987" y="217"/>
                    <a:pt x="957" y="187"/>
                    <a:pt x="957" y="151"/>
                  </a:cubicBezTo>
                  <a:close/>
                  <a:moveTo>
                    <a:pt x="118" y="1103"/>
                  </a:moveTo>
                  <a:cubicBezTo>
                    <a:pt x="91" y="1068"/>
                    <a:pt x="79" y="1043"/>
                    <a:pt x="79" y="1022"/>
                  </a:cubicBezTo>
                  <a:cubicBezTo>
                    <a:pt x="79" y="1001"/>
                    <a:pt x="91" y="977"/>
                    <a:pt x="118" y="942"/>
                  </a:cubicBezTo>
                  <a:cubicBezTo>
                    <a:pt x="246" y="781"/>
                    <a:pt x="428" y="660"/>
                    <a:pt x="635" y="593"/>
                  </a:cubicBezTo>
                  <a:cubicBezTo>
                    <a:pt x="612" y="613"/>
                    <a:pt x="591" y="636"/>
                    <a:pt x="572" y="660"/>
                  </a:cubicBezTo>
                  <a:cubicBezTo>
                    <a:pt x="489" y="762"/>
                    <a:pt x="444" y="891"/>
                    <a:pt x="444" y="1022"/>
                  </a:cubicBezTo>
                  <a:cubicBezTo>
                    <a:pt x="444" y="1154"/>
                    <a:pt x="489" y="1282"/>
                    <a:pt x="572" y="1385"/>
                  </a:cubicBezTo>
                  <a:cubicBezTo>
                    <a:pt x="591" y="1409"/>
                    <a:pt x="612" y="1431"/>
                    <a:pt x="635" y="1452"/>
                  </a:cubicBezTo>
                  <a:cubicBezTo>
                    <a:pt x="428" y="1385"/>
                    <a:pt x="246" y="1264"/>
                    <a:pt x="118" y="1103"/>
                  </a:cubicBezTo>
                  <a:close/>
                  <a:moveTo>
                    <a:pt x="1089" y="1894"/>
                  </a:moveTo>
                  <a:cubicBezTo>
                    <a:pt x="1089" y="1930"/>
                    <a:pt x="1059" y="1960"/>
                    <a:pt x="1023" y="1960"/>
                  </a:cubicBezTo>
                  <a:cubicBezTo>
                    <a:pt x="987" y="1960"/>
                    <a:pt x="957" y="1930"/>
                    <a:pt x="957" y="1894"/>
                  </a:cubicBezTo>
                  <a:cubicBezTo>
                    <a:pt x="957" y="1858"/>
                    <a:pt x="987" y="1828"/>
                    <a:pt x="1023" y="1828"/>
                  </a:cubicBezTo>
                  <a:cubicBezTo>
                    <a:pt x="1059" y="1828"/>
                    <a:pt x="1089" y="1858"/>
                    <a:pt x="1089" y="1894"/>
                  </a:cubicBezTo>
                  <a:close/>
                  <a:moveTo>
                    <a:pt x="1411" y="1452"/>
                  </a:moveTo>
                  <a:cubicBezTo>
                    <a:pt x="1482" y="1387"/>
                    <a:pt x="1537" y="1306"/>
                    <a:pt x="1569" y="1215"/>
                  </a:cubicBezTo>
                  <a:cubicBezTo>
                    <a:pt x="1576" y="1194"/>
                    <a:pt x="1565" y="1171"/>
                    <a:pt x="1544" y="1164"/>
                  </a:cubicBezTo>
                  <a:cubicBezTo>
                    <a:pt x="1524" y="1157"/>
                    <a:pt x="1501" y="1168"/>
                    <a:pt x="1493" y="1188"/>
                  </a:cubicBezTo>
                  <a:cubicBezTo>
                    <a:pt x="1438" y="1346"/>
                    <a:pt x="1303" y="1468"/>
                    <a:pt x="1140" y="1507"/>
                  </a:cubicBezTo>
                  <a:cubicBezTo>
                    <a:pt x="1102" y="1511"/>
                    <a:pt x="1062" y="1513"/>
                    <a:pt x="1023" y="1513"/>
                  </a:cubicBezTo>
                  <a:cubicBezTo>
                    <a:pt x="983" y="1513"/>
                    <a:pt x="944" y="1511"/>
                    <a:pt x="905" y="1507"/>
                  </a:cubicBezTo>
                  <a:cubicBezTo>
                    <a:pt x="681" y="1453"/>
                    <a:pt x="524" y="1254"/>
                    <a:pt x="524" y="1022"/>
                  </a:cubicBezTo>
                  <a:cubicBezTo>
                    <a:pt x="524" y="791"/>
                    <a:pt x="681" y="592"/>
                    <a:pt x="906" y="538"/>
                  </a:cubicBezTo>
                  <a:cubicBezTo>
                    <a:pt x="944" y="534"/>
                    <a:pt x="983" y="532"/>
                    <a:pt x="1023" y="532"/>
                  </a:cubicBezTo>
                  <a:cubicBezTo>
                    <a:pt x="1062" y="532"/>
                    <a:pt x="1102" y="534"/>
                    <a:pt x="1140" y="538"/>
                  </a:cubicBezTo>
                  <a:cubicBezTo>
                    <a:pt x="1302" y="577"/>
                    <a:pt x="1438" y="698"/>
                    <a:pt x="1493" y="856"/>
                  </a:cubicBezTo>
                  <a:cubicBezTo>
                    <a:pt x="1499" y="872"/>
                    <a:pt x="1515" y="883"/>
                    <a:pt x="1531" y="883"/>
                  </a:cubicBezTo>
                  <a:cubicBezTo>
                    <a:pt x="1535" y="883"/>
                    <a:pt x="1540" y="882"/>
                    <a:pt x="1544" y="880"/>
                  </a:cubicBezTo>
                  <a:cubicBezTo>
                    <a:pt x="1565" y="873"/>
                    <a:pt x="1576" y="850"/>
                    <a:pt x="1569" y="829"/>
                  </a:cubicBezTo>
                  <a:cubicBezTo>
                    <a:pt x="1537" y="739"/>
                    <a:pt x="1482" y="657"/>
                    <a:pt x="1411" y="593"/>
                  </a:cubicBezTo>
                  <a:cubicBezTo>
                    <a:pt x="1618" y="660"/>
                    <a:pt x="1800" y="781"/>
                    <a:pt x="1928" y="942"/>
                  </a:cubicBezTo>
                  <a:cubicBezTo>
                    <a:pt x="1955" y="977"/>
                    <a:pt x="1967" y="1001"/>
                    <a:pt x="1967" y="1022"/>
                  </a:cubicBezTo>
                  <a:cubicBezTo>
                    <a:pt x="1967" y="1043"/>
                    <a:pt x="1955" y="1068"/>
                    <a:pt x="1928" y="1102"/>
                  </a:cubicBezTo>
                  <a:cubicBezTo>
                    <a:pt x="1800" y="1264"/>
                    <a:pt x="1618" y="1385"/>
                    <a:pt x="1411" y="14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36142" y="1412341"/>
              <a:ext cx="127973" cy="127975"/>
            </a:xfrm>
            <a:custGeom>
              <a:rect b="b" l="l" r="r" t="t"/>
              <a:pathLst>
                <a:path extrusionOk="0" h="788" w="788">
                  <a:moveTo>
                    <a:pt x="743" y="354"/>
                  </a:moveTo>
                  <a:cubicBezTo>
                    <a:pt x="663" y="354"/>
                    <a:pt x="663" y="354"/>
                    <a:pt x="663" y="354"/>
                  </a:cubicBezTo>
                  <a:cubicBezTo>
                    <a:pt x="646" y="235"/>
                    <a:pt x="552" y="142"/>
                    <a:pt x="434" y="124"/>
                  </a:cubicBezTo>
                  <a:cubicBezTo>
                    <a:pt x="434" y="44"/>
                    <a:pt x="434" y="44"/>
                    <a:pt x="434" y="44"/>
                  </a:cubicBezTo>
                  <a:cubicBezTo>
                    <a:pt x="434" y="24"/>
                    <a:pt x="420" y="6"/>
                    <a:pt x="400" y="3"/>
                  </a:cubicBezTo>
                  <a:cubicBezTo>
                    <a:pt x="375" y="0"/>
                    <a:pt x="354" y="19"/>
                    <a:pt x="354" y="43"/>
                  </a:cubicBezTo>
                  <a:cubicBezTo>
                    <a:pt x="354" y="124"/>
                    <a:pt x="354" y="124"/>
                    <a:pt x="354" y="124"/>
                  </a:cubicBezTo>
                  <a:cubicBezTo>
                    <a:pt x="235" y="142"/>
                    <a:pt x="142" y="235"/>
                    <a:pt x="124" y="354"/>
                  </a:cubicBezTo>
                  <a:cubicBezTo>
                    <a:pt x="44" y="354"/>
                    <a:pt x="44" y="354"/>
                    <a:pt x="44" y="354"/>
                  </a:cubicBezTo>
                  <a:cubicBezTo>
                    <a:pt x="24" y="354"/>
                    <a:pt x="6" y="368"/>
                    <a:pt x="3" y="388"/>
                  </a:cubicBezTo>
                  <a:cubicBezTo>
                    <a:pt x="0" y="413"/>
                    <a:pt x="19" y="434"/>
                    <a:pt x="43" y="434"/>
                  </a:cubicBezTo>
                  <a:cubicBezTo>
                    <a:pt x="124" y="434"/>
                    <a:pt x="124" y="434"/>
                    <a:pt x="124" y="434"/>
                  </a:cubicBezTo>
                  <a:cubicBezTo>
                    <a:pt x="142" y="552"/>
                    <a:pt x="235" y="646"/>
                    <a:pt x="354" y="663"/>
                  </a:cubicBezTo>
                  <a:cubicBezTo>
                    <a:pt x="354" y="743"/>
                    <a:pt x="354" y="743"/>
                    <a:pt x="354" y="743"/>
                  </a:cubicBezTo>
                  <a:cubicBezTo>
                    <a:pt x="354" y="763"/>
                    <a:pt x="368" y="781"/>
                    <a:pt x="388" y="784"/>
                  </a:cubicBezTo>
                  <a:cubicBezTo>
                    <a:pt x="413" y="788"/>
                    <a:pt x="434" y="769"/>
                    <a:pt x="434" y="745"/>
                  </a:cubicBezTo>
                  <a:cubicBezTo>
                    <a:pt x="434" y="663"/>
                    <a:pt x="434" y="663"/>
                    <a:pt x="434" y="663"/>
                  </a:cubicBezTo>
                  <a:cubicBezTo>
                    <a:pt x="552" y="646"/>
                    <a:pt x="646" y="552"/>
                    <a:pt x="663" y="434"/>
                  </a:cubicBezTo>
                  <a:cubicBezTo>
                    <a:pt x="745" y="434"/>
                    <a:pt x="745" y="434"/>
                    <a:pt x="745" y="434"/>
                  </a:cubicBezTo>
                  <a:cubicBezTo>
                    <a:pt x="769" y="434"/>
                    <a:pt x="788" y="413"/>
                    <a:pt x="784" y="388"/>
                  </a:cubicBezTo>
                  <a:cubicBezTo>
                    <a:pt x="781" y="368"/>
                    <a:pt x="763" y="354"/>
                    <a:pt x="743" y="354"/>
                  </a:cubicBezTo>
                  <a:close/>
                  <a:moveTo>
                    <a:pt x="393" y="588"/>
                  </a:moveTo>
                  <a:cubicBezTo>
                    <a:pt x="287" y="588"/>
                    <a:pt x="200" y="502"/>
                    <a:pt x="200" y="395"/>
                  </a:cubicBezTo>
                  <a:cubicBezTo>
                    <a:pt x="200" y="289"/>
                    <a:pt x="287" y="203"/>
                    <a:pt x="393" y="203"/>
                  </a:cubicBezTo>
                  <a:cubicBezTo>
                    <a:pt x="499" y="203"/>
                    <a:pt x="586" y="289"/>
                    <a:pt x="586" y="395"/>
                  </a:cubicBezTo>
                  <a:cubicBezTo>
                    <a:pt x="586" y="502"/>
                    <a:pt x="499" y="588"/>
                    <a:pt x="393" y="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881293" y="1469887"/>
              <a:ext cx="12883" cy="14601"/>
            </a:xfrm>
            <a:custGeom>
              <a:rect b="b" l="l" r="r" t="t"/>
              <a:pathLst>
                <a:path extrusionOk="0" h="88" w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7"/>
                    <a:pt x="9" y="72"/>
                    <a:pt x="24" y="77"/>
                  </a:cubicBezTo>
                  <a:cubicBezTo>
                    <a:pt x="53" y="88"/>
                    <a:pt x="80" y="67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26"/>
          <p:cNvGrpSpPr/>
          <p:nvPr/>
        </p:nvGrpSpPr>
        <p:grpSpPr>
          <a:xfrm>
            <a:off x="4744096" y="1814237"/>
            <a:ext cx="402352" cy="392184"/>
            <a:chOff x="5986146" y="1309275"/>
            <a:chExt cx="340976" cy="332387"/>
          </a:xfrm>
        </p:grpSpPr>
        <p:sp>
          <p:nvSpPr>
            <p:cNvPr id="374" name="Google Shape;374;p26"/>
            <p:cNvSpPr/>
            <p:nvPr/>
          </p:nvSpPr>
          <p:spPr>
            <a:xfrm>
              <a:off x="5986146" y="1309275"/>
              <a:ext cx="340976" cy="332387"/>
            </a:xfrm>
            <a:custGeom>
              <a:rect b="b" l="l" r="r" t="t"/>
              <a:pathLst>
                <a:path extrusionOk="0" h="2036" w="2093">
                  <a:moveTo>
                    <a:pt x="2012" y="1588"/>
                  </a:moveTo>
                  <a:cubicBezTo>
                    <a:pt x="1729" y="1305"/>
                    <a:pt x="1729" y="1305"/>
                    <a:pt x="1729" y="1305"/>
                  </a:cubicBezTo>
                  <a:cubicBezTo>
                    <a:pt x="1714" y="1289"/>
                    <a:pt x="1688" y="1289"/>
                    <a:pt x="1673" y="1305"/>
                  </a:cubicBezTo>
                  <a:cubicBezTo>
                    <a:pt x="1659" y="1318"/>
                    <a:pt x="1659" y="1318"/>
                    <a:pt x="1659" y="1318"/>
                  </a:cubicBezTo>
                  <a:cubicBezTo>
                    <a:pt x="1562" y="1221"/>
                    <a:pt x="1562" y="1221"/>
                    <a:pt x="1562" y="1221"/>
                  </a:cubicBezTo>
                  <a:cubicBezTo>
                    <a:pt x="1554" y="1213"/>
                    <a:pt x="1544" y="1209"/>
                    <a:pt x="1533" y="1209"/>
                  </a:cubicBezTo>
                  <a:cubicBezTo>
                    <a:pt x="1534" y="1209"/>
                    <a:pt x="1534" y="1209"/>
                    <a:pt x="1534" y="1209"/>
                  </a:cubicBezTo>
                  <a:cubicBezTo>
                    <a:pt x="1524" y="1209"/>
                    <a:pt x="1514" y="1213"/>
                    <a:pt x="1506" y="1221"/>
                  </a:cubicBezTo>
                  <a:cubicBezTo>
                    <a:pt x="1484" y="1243"/>
                    <a:pt x="1484" y="1243"/>
                    <a:pt x="1484" y="1243"/>
                  </a:cubicBezTo>
                  <a:cubicBezTo>
                    <a:pt x="1294" y="1053"/>
                    <a:pt x="1294" y="1053"/>
                    <a:pt x="1294" y="1053"/>
                  </a:cubicBezTo>
                  <a:cubicBezTo>
                    <a:pt x="1389" y="912"/>
                    <a:pt x="1426" y="742"/>
                    <a:pt x="1401" y="577"/>
                  </a:cubicBezTo>
                  <a:cubicBezTo>
                    <a:pt x="1531" y="577"/>
                    <a:pt x="1531" y="577"/>
                    <a:pt x="1531" y="577"/>
                  </a:cubicBezTo>
                  <a:cubicBezTo>
                    <a:pt x="1549" y="638"/>
                    <a:pt x="1607" y="682"/>
                    <a:pt x="1675" y="679"/>
                  </a:cubicBezTo>
                  <a:cubicBezTo>
                    <a:pt x="1745" y="675"/>
                    <a:pt x="1803" y="618"/>
                    <a:pt x="1808" y="547"/>
                  </a:cubicBezTo>
                  <a:cubicBezTo>
                    <a:pt x="1814" y="465"/>
                    <a:pt x="1748" y="395"/>
                    <a:pt x="1667" y="395"/>
                  </a:cubicBezTo>
                  <a:cubicBezTo>
                    <a:pt x="1602" y="395"/>
                    <a:pt x="1548" y="438"/>
                    <a:pt x="1531" y="497"/>
                  </a:cubicBezTo>
                  <a:cubicBezTo>
                    <a:pt x="1384" y="497"/>
                    <a:pt x="1384" y="497"/>
                    <a:pt x="1384" y="497"/>
                  </a:cubicBezTo>
                  <a:cubicBezTo>
                    <a:pt x="1365" y="429"/>
                    <a:pt x="1335" y="363"/>
                    <a:pt x="1294" y="302"/>
                  </a:cubicBezTo>
                  <a:cubicBezTo>
                    <a:pt x="1282" y="285"/>
                    <a:pt x="1260" y="278"/>
                    <a:pt x="1242" y="287"/>
                  </a:cubicBezTo>
                  <a:cubicBezTo>
                    <a:pt x="1220" y="298"/>
                    <a:pt x="1213" y="326"/>
                    <a:pt x="1227" y="346"/>
                  </a:cubicBezTo>
                  <a:cubicBezTo>
                    <a:pt x="1259" y="393"/>
                    <a:pt x="1284" y="444"/>
                    <a:pt x="1300" y="497"/>
                  </a:cubicBezTo>
                  <a:cubicBezTo>
                    <a:pt x="1213" y="497"/>
                    <a:pt x="1213" y="497"/>
                    <a:pt x="1213" y="497"/>
                  </a:cubicBezTo>
                  <a:cubicBezTo>
                    <a:pt x="1199" y="497"/>
                    <a:pt x="1186" y="504"/>
                    <a:pt x="1179" y="516"/>
                  </a:cubicBezTo>
                  <a:cubicBezTo>
                    <a:pt x="1103" y="644"/>
                    <a:pt x="1103" y="644"/>
                    <a:pt x="1103" y="644"/>
                  </a:cubicBezTo>
                  <a:cubicBezTo>
                    <a:pt x="988" y="396"/>
                    <a:pt x="988" y="396"/>
                    <a:pt x="988" y="396"/>
                  </a:cubicBezTo>
                  <a:cubicBezTo>
                    <a:pt x="985" y="390"/>
                    <a:pt x="980" y="384"/>
                    <a:pt x="974" y="379"/>
                  </a:cubicBezTo>
                  <a:cubicBezTo>
                    <a:pt x="952" y="364"/>
                    <a:pt x="924" y="374"/>
                    <a:pt x="915" y="395"/>
                  </a:cubicBezTo>
                  <a:cubicBezTo>
                    <a:pt x="799" y="644"/>
                    <a:pt x="799" y="644"/>
                    <a:pt x="799" y="644"/>
                  </a:cubicBezTo>
                  <a:cubicBezTo>
                    <a:pt x="723" y="516"/>
                    <a:pt x="723" y="516"/>
                    <a:pt x="723" y="516"/>
                  </a:cubicBezTo>
                  <a:cubicBezTo>
                    <a:pt x="715" y="504"/>
                    <a:pt x="702" y="497"/>
                    <a:pt x="688" y="497"/>
                  </a:cubicBezTo>
                  <a:cubicBezTo>
                    <a:pt x="581" y="497"/>
                    <a:pt x="581" y="497"/>
                    <a:pt x="581" y="497"/>
                  </a:cubicBezTo>
                  <a:cubicBezTo>
                    <a:pt x="564" y="438"/>
                    <a:pt x="510" y="395"/>
                    <a:pt x="445" y="395"/>
                  </a:cubicBezTo>
                  <a:cubicBezTo>
                    <a:pt x="367" y="395"/>
                    <a:pt x="304" y="459"/>
                    <a:pt x="304" y="537"/>
                  </a:cubicBezTo>
                  <a:cubicBezTo>
                    <a:pt x="304" y="615"/>
                    <a:pt x="367" y="679"/>
                    <a:pt x="445" y="679"/>
                  </a:cubicBezTo>
                  <a:cubicBezTo>
                    <a:pt x="510" y="679"/>
                    <a:pt x="564" y="636"/>
                    <a:pt x="581" y="577"/>
                  </a:cubicBezTo>
                  <a:cubicBezTo>
                    <a:pt x="667" y="577"/>
                    <a:pt x="667" y="577"/>
                    <a:pt x="667" y="577"/>
                  </a:cubicBezTo>
                  <a:cubicBezTo>
                    <a:pt x="771" y="749"/>
                    <a:pt x="771" y="749"/>
                    <a:pt x="771" y="749"/>
                  </a:cubicBezTo>
                  <a:cubicBezTo>
                    <a:pt x="787" y="776"/>
                    <a:pt x="828" y="773"/>
                    <a:pt x="841" y="745"/>
                  </a:cubicBezTo>
                  <a:cubicBezTo>
                    <a:pt x="951" y="507"/>
                    <a:pt x="951" y="507"/>
                    <a:pt x="951" y="507"/>
                  </a:cubicBezTo>
                  <a:cubicBezTo>
                    <a:pt x="1061" y="745"/>
                    <a:pt x="1061" y="745"/>
                    <a:pt x="1061" y="745"/>
                  </a:cubicBezTo>
                  <a:cubicBezTo>
                    <a:pt x="1075" y="773"/>
                    <a:pt x="1116" y="776"/>
                    <a:pt x="1132" y="749"/>
                  </a:cubicBezTo>
                  <a:cubicBezTo>
                    <a:pt x="1235" y="577"/>
                    <a:pt x="1235" y="577"/>
                    <a:pt x="1235" y="577"/>
                  </a:cubicBezTo>
                  <a:cubicBezTo>
                    <a:pt x="1319" y="577"/>
                    <a:pt x="1319" y="577"/>
                    <a:pt x="1319" y="577"/>
                  </a:cubicBezTo>
                  <a:cubicBezTo>
                    <a:pt x="1346" y="734"/>
                    <a:pt x="1305" y="896"/>
                    <a:pt x="1212" y="1029"/>
                  </a:cubicBezTo>
                  <a:cubicBezTo>
                    <a:pt x="1147" y="1122"/>
                    <a:pt x="1044" y="1184"/>
                    <a:pt x="1028" y="1193"/>
                  </a:cubicBezTo>
                  <a:cubicBezTo>
                    <a:pt x="1015" y="1169"/>
                    <a:pt x="990" y="1153"/>
                    <a:pt x="961" y="1153"/>
                  </a:cubicBezTo>
                  <a:cubicBezTo>
                    <a:pt x="950" y="1153"/>
                    <a:pt x="950" y="1153"/>
                    <a:pt x="950" y="1153"/>
                  </a:cubicBezTo>
                  <a:cubicBezTo>
                    <a:pt x="942" y="1127"/>
                    <a:pt x="931" y="1101"/>
                    <a:pt x="918" y="1077"/>
                  </a:cubicBezTo>
                  <a:cubicBezTo>
                    <a:pt x="923" y="1072"/>
                    <a:pt x="923" y="1072"/>
                    <a:pt x="923" y="1072"/>
                  </a:cubicBezTo>
                  <a:cubicBezTo>
                    <a:pt x="937" y="1058"/>
                    <a:pt x="945" y="1039"/>
                    <a:pt x="945" y="1018"/>
                  </a:cubicBezTo>
                  <a:cubicBezTo>
                    <a:pt x="945" y="998"/>
                    <a:pt x="937" y="979"/>
                    <a:pt x="923" y="965"/>
                  </a:cubicBezTo>
                  <a:cubicBezTo>
                    <a:pt x="852" y="894"/>
                    <a:pt x="852" y="894"/>
                    <a:pt x="852" y="894"/>
                  </a:cubicBezTo>
                  <a:cubicBezTo>
                    <a:pt x="822" y="865"/>
                    <a:pt x="774" y="865"/>
                    <a:pt x="745" y="894"/>
                  </a:cubicBezTo>
                  <a:cubicBezTo>
                    <a:pt x="740" y="899"/>
                    <a:pt x="740" y="899"/>
                    <a:pt x="740" y="899"/>
                  </a:cubicBezTo>
                  <a:cubicBezTo>
                    <a:pt x="715" y="886"/>
                    <a:pt x="690" y="876"/>
                    <a:pt x="663" y="867"/>
                  </a:cubicBezTo>
                  <a:cubicBezTo>
                    <a:pt x="663" y="861"/>
                    <a:pt x="663" y="861"/>
                    <a:pt x="663" y="861"/>
                  </a:cubicBezTo>
                  <a:cubicBezTo>
                    <a:pt x="663" y="819"/>
                    <a:pt x="629" y="785"/>
                    <a:pt x="587" y="785"/>
                  </a:cubicBezTo>
                  <a:cubicBezTo>
                    <a:pt x="487" y="785"/>
                    <a:pt x="487" y="785"/>
                    <a:pt x="487" y="785"/>
                  </a:cubicBezTo>
                  <a:cubicBezTo>
                    <a:pt x="445" y="785"/>
                    <a:pt x="411" y="819"/>
                    <a:pt x="411" y="861"/>
                  </a:cubicBezTo>
                  <a:cubicBezTo>
                    <a:pt x="411" y="870"/>
                    <a:pt x="411" y="870"/>
                    <a:pt x="411" y="870"/>
                  </a:cubicBezTo>
                  <a:cubicBezTo>
                    <a:pt x="384" y="879"/>
                    <a:pt x="359" y="889"/>
                    <a:pt x="334" y="902"/>
                  </a:cubicBezTo>
                  <a:cubicBezTo>
                    <a:pt x="329" y="897"/>
                    <a:pt x="329" y="897"/>
                    <a:pt x="329" y="897"/>
                  </a:cubicBezTo>
                  <a:cubicBezTo>
                    <a:pt x="299" y="868"/>
                    <a:pt x="251" y="868"/>
                    <a:pt x="221" y="897"/>
                  </a:cubicBezTo>
                  <a:cubicBezTo>
                    <a:pt x="191" y="927"/>
                    <a:pt x="191" y="927"/>
                    <a:pt x="191" y="927"/>
                  </a:cubicBezTo>
                  <a:cubicBezTo>
                    <a:pt x="90" y="705"/>
                    <a:pt x="137" y="440"/>
                    <a:pt x="313" y="265"/>
                  </a:cubicBezTo>
                  <a:cubicBezTo>
                    <a:pt x="488" y="92"/>
                    <a:pt x="747" y="43"/>
                    <a:pt x="973" y="142"/>
                  </a:cubicBezTo>
                  <a:cubicBezTo>
                    <a:pt x="996" y="152"/>
                    <a:pt x="1025" y="138"/>
                    <a:pt x="1029" y="112"/>
                  </a:cubicBezTo>
                  <a:cubicBezTo>
                    <a:pt x="1032" y="94"/>
                    <a:pt x="1021" y="76"/>
                    <a:pt x="1004" y="69"/>
                  </a:cubicBezTo>
                  <a:cubicBezTo>
                    <a:pt x="881" y="15"/>
                    <a:pt x="747" y="0"/>
                    <a:pt x="614" y="23"/>
                  </a:cubicBezTo>
                  <a:cubicBezTo>
                    <a:pt x="478" y="47"/>
                    <a:pt x="354" y="112"/>
                    <a:pt x="256" y="209"/>
                  </a:cubicBezTo>
                  <a:cubicBezTo>
                    <a:pt x="48" y="415"/>
                    <a:pt x="0" y="734"/>
                    <a:pt x="134" y="991"/>
                  </a:cubicBezTo>
                  <a:cubicBezTo>
                    <a:pt x="130" y="1001"/>
                    <a:pt x="127" y="1011"/>
                    <a:pt x="127" y="1022"/>
                  </a:cubicBezTo>
                  <a:cubicBezTo>
                    <a:pt x="127" y="1042"/>
                    <a:pt x="135" y="1061"/>
                    <a:pt x="150" y="1075"/>
                  </a:cubicBezTo>
                  <a:cubicBezTo>
                    <a:pt x="155" y="1080"/>
                    <a:pt x="155" y="1080"/>
                    <a:pt x="155" y="1080"/>
                  </a:cubicBezTo>
                  <a:cubicBezTo>
                    <a:pt x="141" y="1105"/>
                    <a:pt x="131" y="1131"/>
                    <a:pt x="122" y="1157"/>
                  </a:cubicBezTo>
                  <a:cubicBezTo>
                    <a:pt x="115" y="1157"/>
                    <a:pt x="115" y="1157"/>
                    <a:pt x="115" y="1157"/>
                  </a:cubicBezTo>
                  <a:cubicBezTo>
                    <a:pt x="73" y="1157"/>
                    <a:pt x="39" y="1191"/>
                    <a:pt x="39" y="1233"/>
                  </a:cubicBezTo>
                  <a:cubicBezTo>
                    <a:pt x="39" y="1333"/>
                    <a:pt x="39" y="1333"/>
                    <a:pt x="39" y="1333"/>
                  </a:cubicBezTo>
                  <a:cubicBezTo>
                    <a:pt x="39" y="1375"/>
                    <a:pt x="73" y="1409"/>
                    <a:pt x="115" y="1409"/>
                  </a:cubicBezTo>
                  <a:cubicBezTo>
                    <a:pt x="124" y="1409"/>
                    <a:pt x="124" y="1409"/>
                    <a:pt x="124" y="1409"/>
                  </a:cubicBezTo>
                  <a:cubicBezTo>
                    <a:pt x="133" y="1436"/>
                    <a:pt x="143" y="1462"/>
                    <a:pt x="156" y="1486"/>
                  </a:cubicBezTo>
                  <a:cubicBezTo>
                    <a:pt x="151" y="1491"/>
                    <a:pt x="151" y="1491"/>
                    <a:pt x="151" y="1491"/>
                  </a:cubicBezTo>
                  <a:cubicBezTo>
                    <a:pt x="137" y="1506"/>
                    <a:pt x="129" y="1525"/>
                    <a:pt x="129" y="1545"/>
                  </a:cubicBezTo>
                  <a:cubicBezTo>
                    <a:pt x="129" y="1566"/>
                    <a:pt x="137" y="1585"/>
                    <a:pt x="151" y="1599"/>
                  </a:cubicBezTo>
                  <a:cubicBezTo>
                    <a:pt x="222" y="1671"/>
                    <a:pt x="222" y="1671"/>
                    <a:pt x="222" y="1671"/>
                  </a:cubicBezTo>
                  <a:cubicBezTo>
                    <a:pt x="252" y="1701"/>
                    <a:pt x="300" y="1701"/>
                    <a:pt x="330" y="1671"/>
                  </a:cubicBezTo>
                  <a:cubicBezTo>
                    <a:pt x="335" y="1666"/>
                    <a:pt x="335" y="1666"/>
                    <a:pt x="335" y="1666"/>
                  </a:cubicBezTo>
                  <a:cubicBezTo>
                    <a:pt x="359" y="1679"/>
                    <a:pt x="385" y="1690"/>
                    <a:pt x="411" y="1698"/>
                  </a:cubicBezTo>
                  <a:cubicBezTo>
                    <a:pt x="411" y="1705"/>
                    <a:pt x="411" y="1705"/>
                    <a:pt x="411" y="1705"/>
                  </a:cubicBezTo>
                  <a:cubicBezTo>
                    <a:pt x="411" y="1747"/>
                    <a:pt x="445" y="1781"/>
                    <a:pt x="487" y="1781"/>
                  </a:cubicBezTo>
                  <a:cubicBezTo>
                    <a:pt x="587" y="1781"/>
                    <a:pt x="587" y="1781"/>
                    <a:pt x="587" y="1781"/>
                  </a:cubicBezTo>
                  <a:cubicBezTo>
                    <a:pt x="629" y="1781"/>
                    <a:pt x="663" y="1747"/>
                    <a:pt x="663" y="1705"/>
                  </a:cubicBezTo>
                  <a:cubicBezTo>
                    <a:pt x="663" y="1699"/>
                    <a:pt x="663" y="1699"/>
                    <a:pt x="663" y="1699"/>
                  </a:cubicBezTo>
                  <a:cubicBezTo>
                    <a:pt x="690" y="1691"/>
                    <a:pt x="716" y="1680"/>
                    <a:pt x="740" y="1667"/>
                  </a:cubicBezTo>
                  <a:cubicBezTo>
                    <a:pt x="745" y="1672"/>
                    <a:pt x="745" y="1672"/>
                    <a:pt x="745" y="1672"/>
                  </a:cubicBezTo>
                  <a:cubicBezTo>
                    <a:pt x="775" y="1701"/>
                    <a:pt x="823" y="1701"/>
                    <a:pt x="853" y="1672"/>
                  </a:cubicBezTo>
                  <a:cubicBezTo>
                    <a:pt x="925" y="1600"/>
                    <a:pt x="925" y="1600"/>
                    <a:pt x="925" y="1600"/>
                  </a:cubicBezTo>
                  <a:cubicBezTo>
                    <a:pt x="939" y="1585"/>
                    <a:pt x="947" y="1566"/>
                    <a:pt x="947" y="1546"/>
                  </a:cubicBezTo>
                  <a:cubicBezTo>
                    <a:pt x="947" y="1525"/>
                    <a:pt x="939" y="1506"/>
                    <a:pt x="925" y="1491"/>
                  </a:cubicBezTo>
                  <a:cubicBezTo>
                    <a:pt x="920" y="1487"/>
                    <a:pt x="920" y="1487"/>
                    <a:pt x="920" y="1487"/>
                  </a:cubicBezTo>
                  <a:cubicBezTo>
                    <a:pt x="933" y="1462"/>
                    <a:pt x="944" y="1436"/>
                    <a:pt x="952" y="1409"/>
                  </a:cubicBezTo>
                  <a:cubicBezTo>
                    <a:pt x="959" y="1409"/>
                    <a:pt x="959" y="1409"/>
                    <a:pt x="959" y="1409"/>
                  </a:cubicBezTo>
                  <a:cubicBezTo>
                    <a:pt x="1001" y="1409"/>
                    <a:pt x="1035" y="1375"/>
                    <a:pt x="1035" y="1333"/>
                  </a:cubicBezTo>
                  <a:cubicBezTo>
                    <a:pt x="1035" y="1281"/>
                    <a:pt x="1035" y="1281"/>
                    <a:pt x="1035" y="1281"/>
                  </a:cubicBezTo>
                  <a:cubicBezTo>
                    <a:pt x="1060" y="1268"/>
                    <a:pt x="1084" y="1254"/>
                    <a:pt x="1108" y="1238"/>
                  </a:cubicBezTo>
                  <a:cubicBezTo>
                    <a:pt x="1298" y="1429"/>
                    <a:pt x="1298" y="1429"/>
                    <a:pt x="1298" y="1429"/>
                  </a:cubicBezTo>
                  <a:cubicBezTo>
                    <a:pt x="1276" y="1451"/>
                    <a:pt x="1276" y="1451"/>
                    <a:pt x="1276" y="1451"/>
                  </a:cubicBezTo>
                  <a:cubicBezTo>
                    <a:pt x="1273" y="1454"/>
                    <a:pt x="1271" y="1457"/>
                    <a:pt x="1269" y="1460"/>
                  </a:cubicBezTo>
                  <a:cubicBezTo>
                    <a:pt x="1260" y="1477"/>
                    <a:pt x="1264" y="1496"/>
                    <a:pt x="1276" y="1508"/>
                  </a:cubicBezTo>
                  <a:cubicBezTo>
                    <a:pt x="1373" y="1605"/>
                    <a:pt x="1373" y="1605"/>
                    <a:pt x="1373" y="1605"/>
                  </a:cubicBezTo>
                  <a:cubicBezTo>
                    <a:pt x="1359" y="1619"/>
                    <a:pt x="1359" y="1619"/>
                    <a:pt x="1359" y="1619"/>
                  </a:cubicBezTo>
                  <a:cubicBezTo>
                    <a:pt x="1357" y="1622"/>
                    <a:pt x="1354" y="1625"/>
                    <a:pt x="1352" y="1628"/>
                  </a:cubicBezTo>
                  <a:cubicBezTo>
                    <a:pt x="1343" y="1645"/>
                    <a:pt x="1347" y="1664"/>
                    <a:pt x="1359" y="1676"/>
                  </a:cubicBezTo>
                  <a:cubicBezTo>
                    <a:pt x="1642" y="1959"/>
                    <a:pt x="1642" y="1959"/>
                    <a:pt x="1642" y="1959"/>
                  </a:cubicBezTo>
                  <a:cubicBezTo>
                    <a:pt x="1693" y="2011"/>
                    <a:pt x="1760" y="2036"/>
                    <a:pt x="1827" y="2036"/>
                  </a:cubicBezTo>
                  <a:cubicBezTo>
                    <a:pt x="1894" y="2036"/>
                    <a:pt x="1961" y="2011"/>
                    <a:pt x="2012" y="1959"/>
                  </a:cubicBezTo>
                  <a:cubicBezTo>
                    <a:pt x="2050" y="1922"/>
                    <a:pt x="2075" y="1872"/>
                    <a:pt x="2084" y="1820"/>
                  </a:cubicBezTo>
                  <a:cubicBezTo>
                    <a:pt x="2093" y="1767"/>
                    <a:pt x="2086" y="1711"/>
                    <a:pt x="2064" y="1662"/>
                  </a:cubicBezTo>
                  <a:cubicBezTo>
                    <a:pt x="2051" y="1635"/>
                    <a:pt x="2033" y="1610"/>
                    <a:pt x="2012" y="1588"/>
                  </a:cubicBezTo>
                  <a:close/>
                  <a:moveTo>
                    <a:pt x="1667" y="476"/>
                  </a:moveTo>
                  <a:cubicBezTo>
                    <a:pt x="1701" y="476"/>
                    <a:pt x="1728" y="504"/>
                    <a:pt x="1728" y="538"/>
                  </a:cubicBezTo>
                  <a:cubicBezTo>
                    <a:pt x="1728" y="572"/>
                    <a:pt x="1701" y="600"/>
                    <a:pt x="1667" y="600"/>
                  </a:cubicBezTo>
                  <a:cubicBezTo>
                    <a:pt x="1633" y="600"/>
                    <a:pt x="1605" y="572"/>
                    <a:pt x="1605" y="538"/>
                  </a:cubicBezTo>
                  <a:cubicBezTo>
                    <a:pt x="1605" y="504"/>
                    <a:pt x="1633" y="476"/>
                    <a:pt x="1667" y="476"/>
                  </a:cubicBezTo>
                  <a:close/>
                  <a:moveTo>
                    <a:pt x="445" y="600"/>
                  </a:moveTo>
                  <a:cubicBezTo>
                    <a:pt x="411" y="600"/>
                    <a:pt x="384" y="572"/>
                    <a:pt x="384" y="538"/>
                  </a:cubicBezTo>
                  <a:cubicBezTo>
                    <a:pt x="384" y="504"/>
                    <a:pt x="411" y="476"/>
                    <a:pt x="445" y="476"/>
                  </a:cubicBezTo>
                  <a:cubicBezTo>
                    <a:pt x="479" y="476"/>
                    <a:pt x="507" y="504"/>
                    <a:pt x="507" y="538"/>
                  </a:cubicBezTo>
                  <a:cubicBezTo>
                    <a:pt x="507" y="572"/>
                    <a:pt x="479" y="600"/>
                    <a:pt x="445" y="600"/>
                  </a:cubicBezTo>
                  <a:close/>
                  <a:moveTo>
                    <a:pt x="955" y="1329"/>
                  </a:moveTo>
                  <a:cubicBezTo>
                    <a:pt x="916" y="1329"/>
                    <a:pt x="916" y="1329"/>
                    <a:pt x="916" y="1329"/>
                  </a:cubicBezTo>
                  <a:cubicBezTo>
                    <a:pt x="898" y="1329"/>
                    <a:pt x="881" y="1342"/>
                    <a:pt x="877" y="1360"/>
                  </a:cubicBezTo>
                  <a:cubicBezTo>
                    <a:pt x="868" y="1400"/>
                    <a:pt x="853" y="1438"/>
                    <a:pt x="831" y="1472"/>
                  </a:cubicBezTo>
                  <a:cubicBezTo>
                    <a:pt x="822" y="1488"/>
                    <a:pt x="824" y="1508"/>
                    <a:pt x="837" y="1521"/>
                  </a:cubicBezTo>
                  <a:cubicBezTo>
                    <a:pt x="861" y="1545"/>
                    <a:pt x="861" y="1545"/>
                    <a:pt x="861" y="1545"/>
                  </a:cubicBezTo>
                  <a:cubicBezTo>
                    <a:pt x="796" y="1612"/>
                    <a:pt x="796" y="1612"/>
                    <a:pt x="796" y="1612"/>
                  </a:cubicBezTo>
                  <a:cubicBezTo>
                    <a:pt x="772" y="1588"/>
                    <a:pt x="772" y="1588"/>
                    <a:pt x="772" y="1588"/>
                  </a:cubicBezTo>
                  <a:cubicBezTo>
                    <a:pt x="759" y="1574"/>
                    <a:pt x="739" y="1572"/>
                    <a:pt x="723" y="1582"/>
                  </a:cubicBezTo>
                  <a:cubicBezTo>
                    <a:pt x="690" y="1604"/>
                    <a:pt x="653" y="1619"/>
                    <a:pt x="614" y="1628"/>
                  </a:cubicBezTo>
                  <a:cubicBezTo>
                    <a:pt x="596" y="1632"/>
                    <a:pt x="583" y="1648"/>
                    <a:pt x="583" y="1667"/>
                  </a:cubicBezTo>
                  <a:cubicBezTo>
                    <a:pt x="583" y="1701"/>
                    <a:pt x="583" y="1701"/>
                    <a:pt x="583" y="1701"/>
                  </a:cubicBezTo>
                  <a:cubicBezTo>
                    <a:pt x="491" y="1701"/>
                    <a:pt x="491" y="1701"/>
                    <a:pt x="491" y="1701"/>
                  </a:cubicBezTo>
                  <a:cubicBezTo>
                    <a:pt x="491" y="1662"/>
                    <a:pt x="491" y="1662"/>
                    <a:pt x="491" y="1662"/>
                  </a:cubicBezTo>
                  <a:cubicBezTo>
                    <a:pt x="491" y="1644"/>
                    <a:pt x="478" y="1627"/>
                    <a:pt x="460" y="1623"/>
                  </a:cubicBezTo>
                  <a:cubicBezTo>
                    <a:pt x="420" y="1614"/>
                    <a:pt x="383" y="1599"/>
                    <a:pt x="348" y="1577"/>
                  </a:cubicBezTo>
                  <a:cubicBezTo>
                    <a:pt x="333" y="1568"/>
                    <a:pt x="312" y="1570"/>
                    <a:pt x="299" y="1583"/>
                  </a:cubicBezTo>
                  <a:cubicBezTo>
                    <a:pt x="275" y="1607"/>
                    <a:pt x="275" y="1607"/>
                    <a:pt x="275" y="1607"/>
                  </a:cubicBezTo>
                  <a:cubicBezTo>
                    <a:pt x="209" y="1542"/>
                    <a:pt x="209" y="1542"/>
                    <a:pt x="209" y="1542"/>
                  </a:cubicBezTo>
                  <a:cubicBezTo>
                    <a:pt x="232" y="1519"/>
                    <a:pt x="232" y="1519"/>
                    <a:pt x="232" y="1519"/>
                  </a:cubicBezTo>
                  <a:cubicBezTo>
                    <a:pt x="246" y="1506"/>
                    <a:pt x="248" y="1485"/>
                    <a:pt x="238" y="1469"/>
                  </a:cubicBezTo>
                  <a:cubicBezTo>
                    <a:pt x="217" y="1435"/>
                    <a:pt x="201" y="1398"/>
                    <a:pt x="192" y="1360"/>
                  </a:cubicBezTo>
                  <a:cubicBezTo>
                    <a:pt x="188" y="1342"/>
                    <a:pt x="172" y="1329"/>
                    <a:pt x="153" y="1329"/>
                  </a:cubicBezTo>
                  <a:cubicBezTo>
                    <a:pt x="119" y="1329"/>
                    <a:pt x="119" y="1329"/>
                    <a:pt x="119" y="1329"/>
                  </a:cubicBezTo>
                  <a:cubicBezTo>
                    <a:pt x="119" y="1237"/>
                    <a:pt x="119" y="1237"/>
                    <a:pt x="119" y="1237"/>
                  </a:cubicBezTo>
                  <a:cubicBezTo>
                    <a:pt x="158" y="1237"/>
                    <a:pt x="158" y="1237"/>
                    <a:pt x="158" y="1237"/>
                  </a:cubicBezTo>
                  <a:cubicBezTo>
                    <a:pt x="177" y="1237"/>
                    <a:pt x="193" y="1224"/>
                    <a:pt x="197" y="1206"/>
                  </a:cubicBezTo>
                  <a:cubicBezTo>
                    <a:pt x="206" y="1167"/>
                    <a:pt x="221" y="1129"/>
                    <a:pt x="243" y="1094"/>
                  </a:cubicBezTo>
                  <a:cubicBezTo>
                    <a:pt x="253" y="1078"/>
                    <a:pt x="250" y="1058"/>
                    <a:pt x="237" y="1045"/>
                  </a:cubicBezTo>
                  <a:cubicBezTo>
                    <a:pt x="214" y="1021"/>
                    <a:pt x="214" y="1021"/>
                    <a:pt x="214" y="1021"/>
                  </a:cubicBezTo>
                  <a:cubicBezTo>
                    <a:pt x="279" y="955"/>
                    <a:pt x="279" y="955"/>
                    <a:pt x="279" y="955"/>
                  </a:cubicBezTo>
                  <a:cubicBezTo>
                    <a:pt x="302" y="978"/>
                    <a:pt x="302" y="978"/>
                    <a:pt x="302" y="978"/>
                  </a:cubicBezTo>
                  <a:cubicBezTo>
                    <a:pt x="315" y="992"/>
                    <a:pt x="336" y="994"/>
                    <a:pt x="352" y="984"/>
                  </a:cubicBezTo>
                  <a:cubicBezTo>
                    <a:pt x="385" y="962"/>
                    <a:pt x="422" y="947"/>
                    <a:pt x="461" y="938"/>
                  </a:cubicBezTo>
                  <a:cubicBezTo>
                    <a:pt x="479" y="934"/>
                    <a:pt x="491" y="918"/>
                    <a:pt x="491" y="899"/>
                  </a:cubicBezTo>
                  <a:cubicBezTo>
                    <a:pt x="491" y="865"/>
                    <a:pt x="491" y="865"/>
                    <a:pt x="491" y="865"/>
                  </a:cubicBezTo>
                  <a:cubicBezTo>
                    <a:pt x="583" y="865"/>
                    <a:pt x="583" y="865"/>
                    <a:pt x="583" y="865"/>
                  </a:cubicBezTo>
                  <a:cubicBezTo>
                    <a:pt x="583" y="904"/>
                    <a:pt x="583" y="904"/>
                    <a:pt x="583" y="904"/>
                  </a:cubicBezTo>
                  <a:cubicBezTo>
                    <a:pt x="583" y="923"/>
                    <a:pt x="596" y="939"/>
                    <a:pt x="614" y="943"/>
                  </a:cubicBezTo>
                  <a:cubicBezTo>
                    <a:pt x="654" y="952"/>
                    <a:pt x="692" y="967"/>
                    <a:pt x="726" y="989"/>
                  </a:cubicBezTo>
                  <a:cubicBezTo>
                    <a:pt x="742" y="999"/>
                    <a:pt x="762" y="996"/>
                    <a:pt x="775" y="983"/>
                  </a:cubicBezTo>
                  <a:cubicBezTo>
                    <a:pt x="799" y="959"/>
                    <a:pt x="799" y="959"/>
                    <a:pt x="799" y="959"/>
                  </a:cubicBezTo>
                  <a:cubicBezTo>
                    <a:pt x="866" y="1024"/>
                    <a:pt x="866" y="1024"/>
                    <a:pt x="866" y="1024"/>
                  </a:cubicBezTo>
                  <a:cubicBezTo>
                    <a:pt x="842" y="1048"/>
                    <a:pt x="842" y="1048"/>
                    <a:pt x="842" y="1048"/>
                  </a:cubicBezTo>
                  <a:cubicBezTo>
                    <a:pt x="829" y="1061"/>
                    <a:pt x="826" y="1082"/>
                    <a:pt x="836" y="1097"/>
                  </a:cubicBezTo>
                  <a:cubicBezTo>
                    <a:pt x="858" y="1131"/>
                    <a:pt x="873" y="1168"/>
                    <a:pt x="882" y="1206"/>
                  </a:cubicBezTo>
                  <a:cubicBezTo>
                    <a:pt x="886" y="1225"/>
                    <a:pt x="903" y="1237"/>
                    <a:pt x="921" y="1237"/>
                  </a:cubicBezTo>
                  <a:cubicBezTo>
                    <a:pt x="955" y="1237"/>
                    <a:pt x="955" y="1237"/>
                    <a:pt x="955" y="1237"/>
                  </a:cubicBezTo>
                  <a:cubicBezTo>
                    <a:pt x="955" y="1329"/>
                    <a:pt x="955" y="1329"/>
                    <a:pt x="955" y="1329"/>
                  </a:cubicBezTo>
                  <a:close/>
                  <a:moveTo>
                    <a:pt x="1174" y="1190"/>
                  </a:moveTo>
                  <a:cubicBezTo>
                    <a:pt x="1199" y="1168"/>
                    <a:pt x="1223" y="1144"/>
                    <a:pt x="1246" y="1118"/>
                  </a:cubicBezTo>
                  <a:cubicBezTo>
                    <a:pt x="1428" y="1300"/>
                    <a:pt x="1428" y="1300"/>
                    <a:pt x="1428" y="1300"/>
                  </a:cubicBezTo>
                  <a:cubicBezTo>
                    <a:pt x="1356" y="1372"/>
                    <a:pt x="1356" y="1372"/>
                    <a:pt x="1356" y="1372"/>
                  </a:cubicBezTo>
                  <a:lnTo>
                    <a:pt x="1174" y="1190"/>
                  </a:lnTo>
                  <a:close/>
                  <a:moveTo>
                    <a:pt x="1362" y="1479"/>
                  </a:moveTo>
                  <a:cubicBezTo>
                    <a:pt x="1383" y="1458"/>
                    <a:pt x="1383" y="1458"/>
                    <a:pt x="1383" y="1458"/>
                  </a:cubicBezTo>
                  <a:cubicBezTo>
                    <a:pt x="1383" y="1458"/>
                    <a:pt x="1384" y="1457"/>
                    <a:pt x="1384" y="1457"/>
                  </a:cubicBezTo>
                  <a:cubicBezTo>
                    <a:pt x="1384" y="1457"/>
                    <a:pt x="1385" y="1456"/>
                    <a:pt x="1385" y="1456"/>
                  </a:cubicBezTo>
                  <a:cubicBezTo>
                    <a:pt x="1534" y="1307"/>
                    <a:pt x="1534" y="1307"/>
                    <a:pt x="1534" y="1307"/>
                  </a:cubicBezTo>
                  <a:cubicBezTo>
                    <a:pt x="1603" y="1376"/>
                    <a:pt x="1603" y="1376"/>
                    <a:pt x="1603" y="1376"/>
                  </a:cubicBezTo>
                  <a:cubicBezTo>
                    <a:pt x="1431" y="1548"/>
                    <a:pt x="1431" y="1548"/>
                    <a:pt x="1431" y="1548"/>
                  </a:cubicBezTo>
                  <a:lnTo>
                    <a:pt x="1362" y="1479"/>
                  </a:lnTo>
                  <a:close/>
                  <a:moveTo>
                    <a:pt x="1956" y="1900"/>
                  </a:moveTo>
                  <a:cubicBezTo>
                    <a:pt x="1885" y="1971"/>
                    <a:pt x="1770" y="1971"/>
                    <a:pt x="1699" y="1900"/>
                  </a:cubicBezTo>
                  <a:cubicBezTo>
                    <a:pt x="1445" y="1646"/>
                    <a:pt x="1445" y="1646"/>
                    <a:pt x="1445" y="1646"/>
                  </a:cubicBezTo>
                  <a:cubicBezTo>
                    <a:pt x="1702" y="1390"/>
                    <a:pt x="1702" y="1390"/>
                    <a:pt x="1702" y="1390"/>
                  </a:cubicBezTo>
                  <a:cubicBezTo>
                    <a:pt x="1956" y="1644"/>
                    <a:pt x="1956" y="1644"/>
                    <a:pt x="1956" y="1644"/>
                  </a:cubicBezTo>
                  <a:cubicBezTo>
                    <a:pt x="2009" y="1697"/>
                    <a:pt x="2024" y="1781"/>
                    <a:pt x="1992" y="1850"/>
                  </a:cubicBezTo>
                  <a:cubicBezTo>
                    <a:pt x="1983" y="1868"/>
                    <a:pt x="1971" y="1886"/>
                    <a:pt x="1956" y="19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032526" y="1477617"/>
              <a:ext cx="82452" cy="82453"/>
            </a:xfrm>
            <a:custGeom>
              <a:rect b="b" l="l" r="r" t="t"/>
              <a:pathLst>
                <a:path extrusionOk="0" h="505" w="504">
                  <a:moveTo>
                    <a:pt x="252" y="0"/>
                  </a:moveTo>
                  <a:cubicBezTo>
                    <a:pt x="113" y="0"/>
                    <a:pt x="0" y="113"/>
                    <a:pt x="0" y="252"/>
                  </a:cubicBezTo>
                  <a:cubicBezTo>
                    <a:pt x="0" y="392"/>
                    <a:pt x="113" y="505"/>
                    <a:pt x="252" y="505"/>
                  </a:cubicBezTo>
                  <a:cubicBezTo>
                    <a:pt x="391" y="505"/>
                    <a:pt x="504" y="392"/>
                    <a:pt x="504" y="252"/>
                  </a:cubicBezTo>
                  <a:cubicBezTo>
                    <a:pt x="504" y="113"/>
                    <a:pt x="391" y="0"/>
                    <a:pt x="252" y="0"/>
                  </a:cubicBezTo>
                  <a:close/>
                  <a:moveTo>
                    <a:pt x="252" y="425"/>
                  </a:moveTo>
                  <a:cubicBezTo>
                    <a:pt x="157" y="425"/>
                    <a:pt x="80" y="347"/>
                    <a:pt x="80" y="252"/>
                  </a:cubicBezTo>
                  <a:cubicBezTo>
                    <a:pt x="80" y="157"/>
                    <a:pt x="157" y="80"/>
                    <a:pt x="252" y="80"/>
                  </a:cubicBezTo>
                  <a:cubicBezTo>
                    <a:pt x="347" y="80"/>
                    <a:pt x="424" y="157"/>
                    <a:pt x="424" y="252"/>
                  </a:cubicBezTo>
                  <a:cubicBezTo>
                    <a:pt x="424" y="347"/>
                    <a:pt x="347" y="425"/>
                    <a:pt x="252" y="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64793" y="1334183"/>
              <a:ext cx="14601" cy="13742"/>
            </a:xfrm>
            <a:custGeom>
              <a:rect b="b" l="l" r="r" t="t"/>
              <a:pathLst>
                <a:path extrusionOk="0" h="84" w="88">
                  <a:moveTo>
                    <a:pt x="16" y="72"/>
                  </a:moveTo>
                  <a:cubicBezTo>
                    <a:pt x="24" y="80"/>
                    <a:pt x="34" y="84"/>
                    <a:pt x="44" y="84"/>
                  </a:cubicBezTo>
                  <a:cubicBezTo>
                    <a:pt x="54" y="84"/>
                    <a:pt x="65" y="80"/>
                    <a:pt x="72" y="72"/>
                  </a:cubicBezTo>
                  <a:cubicBezTo>
                    <a:pt x="88" y="56"/>
                    <a:pt x="88" y="31"/>
                    <a:pt x="72" y="15"/>
                  </a:cubicBezTo>
                  <a:cubicBezTo>
                    <a:pt x="57" y="0"/>
                    <a:pt x="31" y="0"/>
                    <a:pt x="16" y="15"/>
                  </a:cubicBezTo>
                  <a:cubicBezTo>
                    <a:pt x="0" y="31"/>
                    <a:pt x="0" y="56"/>
                    <a:pt x="16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Vibrant Customer Base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720000" y="1440651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378400" y="1440650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 Fruit Vendors, hawkers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27"/>
          <p:cNvSpPr/>
          <p:nvPr/>
        </p:nvSpPr>
        <p:spPr>
          <a:xfrm>
            <a:off x="720000" y="2522950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2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1378400" y="2522950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Local “Kirana” Stores and other small scale owners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720000" y="3605249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3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1378400" y="3605249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Market Stall Holders (Who move day to day)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5543501" y="1440651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4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6201900" y="1440650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Mobile Accessory Sellers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0" name="Google Shape;390;p27"/>
          <p:cNvSpPr/>
          <p:nvPr/>
        </p:nvSpPr>
        <p:spPr>
          <a:xfrm>
            <a:off x="5543501" y="2522950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5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91" name="Google Shape;391;p27"/>
          <p:cNvSpPr/>
          <p:nvPr/>
        </p:nvSpPr>
        <p:spPr>
          <a:xfrm>
            <a:off x="6201900" y="2522950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Local Dairy Shops,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543501" y="3605249"/>
            <a:ext cx="6585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6</a:t>
            </a:r>
            <a:endParaRPr sz="26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6201900" y="3605249"/>
            <a:ext cx="2222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Cobblers, Handicraft Makers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3836963" y="2313500"/>
            <a:ext cx="1437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Est. Income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Rs 25k-30k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3668100" y="1440650"/>
            <a:ext cx="18756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Est. Income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Rs 15k-20k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cxnSp>
        <p:nvCxnSpPr>
          <p:cNvPr id="396" name="Google Shape;396;p27"/>
          <p:cNvCxnSpPr/>
          <p:nvPr/>
        </p:nvCxnSpPr>
        <p:spPr>
          <a:xfrm>
            <a:off x="3668088" y="1203600"/>
            <a:ext cx="0" cy="3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7"/>
          <p:cNvCxnSpPr/>
          <p:nvPr/>
        </p:nvCxnSpPr>
        <p:spPr>
          <a:xfrm>
            <a:off x="5475913" y="1203600"/>
            <a:ext cx="0" cy="32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7"/>
          <p:cNvCxnSpPr/>
          <p:nvPr/>
        </p:nvCxnSpPr>
        <p:spPr>
          <a:xfrm rot="10800000">
            <a:off x="3442350" y="3390875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7"/>
          <p:cNvCxnSpPr/>
          <p:nvPr/>
        </p:nvCxnSpPr>
        <p:spPr>
          <a:xfrm rot="10800000">
            <a:off x="3442350" y="2325350"/>
            <a:ext cx="22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7"/>
          <p:cNvSpPr/>
          <p:nvPr/>
        </p:nvSpPr>
        <p:spPr>
          <a:xfrm>
            <a:off x="3853200" y="3390875"/>
            <a:ext cx="1437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Est. Income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Rs 10k-18k</a:t>
            </a:r>
            <a:endParaRPr sz="18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0C0A26"/>
            </a:gs>
          </a:gsLst>
          <a:lin ang="5400012" scaled="0"/>
        </a:gra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"/>
          <p:cNvSpPr txBox="1"/>
          <p:nvPr>
            <p:ph type="title"/>
          </p:nvPr>
        </p:nvSpPr>
        <p:spPr>
          <a:xfrm>
            <a:off x="129500" y="1092400"/>
            <a:ext cx="50928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Solution and Demo</a:t>
            </a:r>
            <a:endParaRPr/>
          </a:p>
        </p:txBody>
      </p:sp>
      <p:sp>
        <p:nvSpPr>
          <p:cNvPr id="406" name="Google Shape;406;p28"/>
          <p:cNvSpPr txBox="1"/>
          <p:nvPr>
            <p:ph idx="2" type="title"/>
          </p:nvPr>
        </p:nvSpPr>
        <p:spPr>
          <a:xfrm>
            <a:off x="198875" y="1325000"/>
            <a:ext cx="1223100" cy="77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7" name="Google Shape;407;p28"/>
          <p:cNvSpPr txBox="1"/>
          <p:nvPr>
            <p:ph idx="1" type="subTitle"/>
          </p:nvPr>
        </p:nvSpPr>
        <p:spPr>
          <a:xfrm>
            <a:off x="1300000" y="4432450"/>
            <a:ext cx="5185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NCA comes as  a mediator ?</a:t>
            </a: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713225" y="3565525"/>
            <a:ext cx="3858900" cy="123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9" name="Google Shape;409;p28"/>
          <p:cNvGrpSpPr/>
          <p:nvPr/>
        </p:nvGrpSpPr>
        <p:grpSpPr>
          <a:xfrm>
            <a:off x="5462370" y="850642"/>
            <a:ext cx="2983624" cy="2727279"/>
            <a:chOff x="2439491" y="1143175"/>
            <a:chExt cx="1750132" cy="1506451"/>
          </a:xfrm>
        </p:grpSpPr>
        <p:sp>
          <p:nvSpPr>
            <p:cNvPr id="410" name="Google Shape;410;p28"/>
            <p:cNvSpPr/>
            <p:nvPr/>
          </p:nvSpPr>
          <p:spPr>
            <a:xfrm>
              <a:off x="2638965" y="1177474"/>
              <a:ext cx="1439648" cy="1371947"/>
            </a:xfrm>
            <a:custGeom>
              <a:rect b="b" l="l" r="r" t="t"/>
              <a:pathLst>
                <a:path extrusionOk="0" h="7782" w="8160">
                  <a:moveTo>
                    <a:pt x="5615" y="7782"/>
                  </a:moveTo>
                  <a:cubicBezTo>
                    <a:pt x="5602" y="7753"/>
                    <a:pt x="5602" y="7753"/>
                    <a:pt x="5602" y="7753"/>
                  </a:cubicBezTo>
                  <a:cubicBezTo>
                    <a:pt x="6583" y="7346"/>
                    <a:pt x="7348" y="6582"/>
                    <a:pt x="7754" y="5601"/>
                  </a:cubicBezTo>
                  <a:cubicBezTo>
                    <a:pt x="8160" y="4619"/>
                    <a:pt x="8160" y="3539"/>
                    <a:pt x="7754" y="2557"/>
                  </a:cubicBezTo>
                  <a:cubicBezTo>
                    <a:pt x="7347" y="1576"/>
                    <a:pt x="6583" y="812"/>
                    <a:pt x="5601" y="406"/>
                  </a:cubicBezTo>
                  <a:cubicBezTo>
                    <a:pt x="4620" y="0"/>
                    <a:pt x="3539" y="0"/>
                    <a:pt x="2558" y="406"/>
                  </a:cubicBezTo>
                  <a:cubicBezTo>
                    <a:pt x="1577" y="813"/>
                    <a:pt x="813" y="1577"/>
                    <a:pt x="407" y="2558"/>
                  </a:cubicBezTo>
                  <a:cubicBezTo>
                    <a:pt x="0" y="3540"/>
                    <a:pt x="0" y="4620"/>
                    <a:pt x="407" y="5601"/>
                  </a:cubicBezTo>
                  <a:cubicBezTo>
                    <a:pt x="377" y="5614"/>
                    <a:pt x="377" y="5614"/>
                    <a:pt x="377" y="5614"/>
                  </a:cubicBezTo>
                  <a:cubicBezTo>
                    <a:pt x="170" y="5114"/>
                    <a:pt x="67" y="4588"/>
                    <a:pt x="71" y="4052"/>
                  </a:cubicBezTo>
                  <a:cubicBezTo>
                    <a:pt x="75" y="3534"/>
                    <a:pt x="178" y="3027"/>
                    <a:pt x="377" y="2546"/>
                  </a:cubicBezTo>
                  <a:cubicBezTo>
                    <a:pt x="576" y="2065"/>
                    <a:pt x="862" y="1634"/>
                    <a:pt x="1225" y="1265"/>
                  </a:cubicBezTo>
                  <a:cubicBezTo>
                    <a:pt x="1602" y="883"/>
                    <a:pt x="2046" y="584"/>
                    <a:pt x="2546" y="377"/>
                  </a:cubicBezTo>
                  <a:cubicBezTo>
                    <a:pt x="3046" y="170"/>
                    <a:pt x="3571" y="67"/>
                    <a:pt x="4108" y="70"/>
                  </a:cubicBezTo>
                  <a:cubicBezTo>
                    <a:pt x="4626" y="74"/>
                    <a:pt x="5133" y="177"/>
                    <a:pt x="5614" y="376"/>
                  </a:cubicBezTo>
                  <a:cubicBezTo>
                    <a:pt x="6095" y="575"/>
                    <a:pt x="6526" y="861"/>
                    <a:pt x="6895" y="1224"/>
                  </a:cubicBezTo>
                  <a:cubicBezTo>
                    <a:pt x="7277" y="1601"/>
                    <a:pt x="7576" y="2045"/>
                    <a:pt x="7783" y="2545"/>
                  </a:cubicBezTo>
                  <a:cubicBezTo>
                    <a:pt x="7990" y="3045"/>
                    <a:pt x="8093" y="3571"/>
                    <a:pt x="8089" y="4107"/>
                  </a:cubicBezTo>
                  <a:cubicBezTo>
                    <a:pt x="8085" y="4625"/>
                    <a:pt x="7983" y="5132"/>
                    <a:pt x="7783" y="5613"/>
                  </a:cubicBezTo>
                  <a:cubicBezTo>
                    <a:pt x="7584" y="6094"/>
                    <a:pt x="7299" y="6525"/>
                    <a:pt x="6935" y="6894"/>
                  </a:cubicBezTo>
                  <a:cubicBezTo>
                    <a:pt x="6559" y="7276"/>
                    <a:pt x="6114" y="7575"/>
                    <a:pt x="5615" y="7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3129980" y="1223507"/>
              <a:ext cx="781648" cy="445889"/>
            </a:xfrm>
            <a:custGeom>
              <a:rect b="b" l="l" r="r" t="t"/>
              <a:pathLst>
                <a:path extrusionOk="0" h="2528" w="4434">
                  <a:moveTo>
                    <a:pt x="4404" y="2528"/>
                  </a:moveTo>
                  <a:cubicBezTo>
                    <a:pt x="3695" y="816"/>
                    <a:pt x="1725" y="0"/>
                    <a:pt x="13" y="709"/>
                  </a:cubicBezTo>
                  <a:cubicBezTo>
                    <a:pt x="0" y="680"/>
                    <a:pt x="0" y="680"/>
                    <a:pt x="0" y="680"/>
                  </a:cubicBezTo>
                  <a:cubicBezTo>
                    <a:pt x="424" y="504"/>
                    <a:pt x="868" y="417"/>
                    <a:pt x="1323" y="420"/>
                  </a:cubicBezTo>
                  <a:cubicBezTo>
                    <a:pt x="1761" y="424"/>
                    <a:pt x="2190" y="511"/>
                    <a:pt x="2597" y="679"/>
                  </a:cubicBezTo>
                  <a:cubicBezTo>
                    <a:pt x="3005" y="848"/>
                    <a:pt x="3370" y="1090"/>
                    <a:pt x="3682" y="1397"/>
                  </a:cubicBezTo>
                  <a:cubicBezTo>
                    <a:pt x="4006" y="1716"/>
                    <a:pt x="4259" y="2092"/>
                    <a:pt x="4434" y="2516"/>
                  </a:cubicBezTo>
                  <a:lnTo>
                    <a:pt x="4404" y="252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2439491" y="1143175"/>
              <a:ext cx="609265" cy="1065969"/>
            </a:xfrm>
            <a:custGeom>
              <a:rect b="b" l="l" r="r" t="t"/>
              <a:pathLst>
                <a:path extrusionOk="0" h="6040" w="3453">
                  <a:moveTo>
                    <a:pt x="939" y="6040"/>
                  </a:moveTo>
                  <a:cubicBezTo>
                    <a:pt x="700" y="5463"/>
                    <a:pt x="582" y="4857"/>
                    <a:pt x="586" y="4239"/>
                  </a:cubicBezTo>
                  <a:cubicBezTo>
                    <a:pt x="588" y="3941"/>
                    <a:pt x="620" y="3642"/>
                    <a:pt x="679" y="3350"/>
                  </a:cubicBezTo>
                  <a:cubicBezTo>
                    <a:pt x="738" y="3060"/>
                    <a:pt x="826" y="2775"/>
                    <a:pt x="939" y="2502"/>
                  </a:cubicBezTo>
                  <a:cubicBezTo>
                    <a:pt x="1052" y="2228"/>
                    <a:pt x="1192" y="1965"/>
                    <a:pt x="1355" y="1718"/>
                  </a:cubicBezTo>
                  <a:cubicBezTo>
                    <a:pt x="1519" y="1469"/>
                    <a:pt x="1709" y="1236"/>
                    <a:pt x="1917" y="1024"/>
                  </a:cubicBezTo>
                  <a:cubicBezTo>
                    <a:pt x="2352" y="583"/>
                    <a:pt x="2864" y="238"/>
                    <a:pt x="3441" y="0"/>
                  </a:cubicBezTo>
                  <a:cubicBezTo>
                    <a:pt x="3453" y="29"/>
                    <a:pt x="3453" y="29"/>
                    <a:pt x="3453" y="29"/>
                  </a:cubicBezTo>
                  <a:cubicBezTo>
                    <a:pt x="1114" y="998"/>
                    <a:pt x="0" y="3689"/>
                    <a:pt x="969" y="6028"/>
                  </a:cubicBezTo>
                  <a:lnTo>
                    <a:pt x="939" y="60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668832" y="1584548"/>
              <a:ext cx="520791" cy="1065079"/>
            </a:xfrm>
            <a:custGeom>
              <a:rect b="b" l="l" r="r" t="t"/>
              <a:pathLst>
                <a:path extrusionOk="0" h="6040" w="2953">
                  <a:moveTo>
                    <a:pt x="12" y="6040"/>
                  </a:moveTo>
                  <a:cubicBezTo>
                    <a:pt x="0" y="6011"/>
                    <a:pt x="0" y="6011"/>
                    <a:pt x="0" y="6011"/>
                  </a:cubicBezTo>
                  <a:cubicBezTo>
                    <a:pt x="1133" y="5541"/>
                    <a:pt x="2015" y="4659"/>
                    <a:pt x="2484" y="3526"/>
                  </a:cubicBezTo>
                  <a:cubicBezTo>
                    <a:pt x="2953" y="2393"/>
                    <a:pt x="2953" y="1145"/>
                    <a:pt x="2484" y="12"/>
                  </a:cubicBezTo>
                  <a:cubicBezTo>
                    <a:pt x="2513" y="0"/>
                    <a:pt x="2513" y="0"/>
                    <a:pt x="2513" y="0"/>
                  </a:cubicBezTo>
                  <a:cubicBezTo>
                    <a:pt x="2752" y="576"/>
                    <a:pt x="2871" y="1182"/>
                    <a:pt x="2866" y="1801"/>
                  </a:cubicBezTo>
                  <a:cubicBezTo>
                    <a:pt x="2864" y="2099"/>
                    <a:pt x="2833" y="2398"/>
                    <a:pt x="2773" y="2690"/>
                  </a:cubicBezTo>
                  <a:cubicBezTo>
                    <a:pt x="2714" y="2979"/>
                    <a:pt x="2627" y="3265"/>
                    <a:pt x="2514" y="3538"/>
                  </a:cubicBezTo>
                  <a:cubicBezTo>
                    <a:pt x="2400" y="3811"/>
                    <a:pt x="2260" y="4075"/>
                    <a:pt x="2098" y="4322"/>
                  </a:cubicBezTo>
                  <a:cubicBezTo>
                    <a:pt x="1933" y="4570"/>
                    <a:pt x="1744" y="4804"/>
                    <a:pt x="1535" y="5016"/>
                  </a:cubicBezTo>
                  <a:cubicBezTo>
                    <a:pt x="1101" y="5457"/>
                    <a:pt x="588" y="5801"/>
                    <a:pt x="12" y="60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910648" y="1441936"/>
              <a:ext cx="898981" cy="899899"/>
            </a:xfrm>
            <a:custGeom>
              <a:rect b="b" l="l" r="r" t="t"/>
              <a:pathLst>
                <a:path extrusionOk="0" h="5098" w="5098">
                  <a:moveTo>
                    <a:pt x="2549" y="5098"/>
                  </a:moveTo>
                  <a:cubicBezTo>
                    <a:pt x="2205" y="5098"/>
                    <a:pt x="1871" y="5031"/>
                    <a:pt x="1557" y="4898"/>
                  </a:cubicBezTo>
                  <a:cubicBezTo>
                    <a:pt x="1253" y="4770"/>
                    <a:pt x="981" y="4586"/>
                    <a:pt x="746" y="4352"/>
                  </a:cubicBezTo>
                  <a:cubicBezTo>
                    <a:pt x="512" y="4118"/>
                    <a:pt x="329" y="3845"/>
                    <a:pt x="200" y="3541"/>
                  </a:cubicBezTo>
                  <a:cubicBezTo>
                    <a:pt x="67" y="3227"/>
                    <a:pt x="0" y="2893"/>
                    <a:pt x="0" y="2549"/>
                  </a:cubicBezTo>
                  <a:cubicBezTo>
                    <a:pt x="0" y="2205"/>
                    <a:pt x="67" y="1871"/>
                    <a:pt x="200" y="1557"/>
                  </a:cubicBezTo>
                  <a:cubicBezTo>
                    <a:pt x="329" y="1253"/>
                    <a:pt x="512" y="981"/>
                    <a:pt x="746" y="746"/>
                  </a:cubicBezTo>
                  <a:cubicBezTo>
                    <a:pt x="981" y="512"/>
                    <a:pt x="1253" y="329"/>
                    <a:pt x="1557" y="200"/>
                  </a:cubicBezTo>
                  <a:cubicBezTo>
                    <a:pt x="1871" y="67"/>
                    <a:pt x="2205" y="0"/>
                    <a:pt x="2549" y="0"/>
                  </a:cubicBezTo>
                  <a:cubicBezTo>
                    <a:pt x="2893" y="0"/>
                    <a:pt x="3227" y="67"/>
                    <a:pt x="3541" y="200"/>
                  </a:cubicBezTo>
                  <a:cubicBezTo>
                    <a:pt x="3845" y="329"/>
                    <a:pt x="4118" y="512"/>
                    <a:pt x="4352" y="746"/>
                  </a:cubicBezTo>
                  <a:cubicBezTo>
                    <a:pt x="4586" y="981"/>
                    <a:pt x="4770" y="1253"/>
                    <a:pt x="4898" y="1557"/>
                  </a:cubicBezTo>
                  <a:cubicBezTo>
                    <a:pt x="5031" y="1871"/>
                    <a:pt x="5098" y="2205"/>
                    <a:pt x="5098" y="2549"/>
                  </a:cubicBezTo>
                  <a:cubicBezTo>
                    <a:pt x="5098" y="2893"/>
                    <a:pt x="5031" y="3227"/>
                    <a:pt x="4898" y="3541"/>
                  </a:cubicBezTo>
                  <a:cubicBezTo>
                    <a:pt x="4770" y="3845"/>
                    <a:pt x="4586" y="4118"/>
                    <a:pt x="4352" y="4352"/>
                  </a:cubicBezTo>
                  <a:cubicBezTo>
                    <a:pt x="4118" y="4586"/>
                    <a:pt x="3845" y="4770"/>
                    <a:pt x="3541" y="4898"/>
                  </a:cubicBezTo>
                  <a:cubicBezTo>
                    <a:pt x="3227" y="5031"/>
                    <a:pt x="2893" y="5098"/>
                    <a:pt x="2549" y="5098"/>
                  </a:cubicBezTo>
                  <a:close/>
                  <a:moveTo>
                    <a:pt x="2549" y="32"/>
                  </a:moveTo>
                  <a:cubicBezTo>
                    <a:pt x="1161" y="32"/>
                    <a:pt x="32" y="1161"/>
                    <a:pt x="32" y="2549"/>
                  </a:cubicBezTo>
                  <a:cubicBezTo>
                    <a:pt x="32" y="3937"/>
                    <a:pt x="1161" y="5066"/>
                    <a:pt x="2549" y="5066"/>
                  </a:cubicBezTo>
                  <a:cubicBezTo>
                    <a:pt x="3937" y="5066"/>
                    <a:pt x="5066" y="3937"/>
                    <a:pt x="5066" y="2549"/>
                  </a:cubicBezTo>
                  <a:cubicBezTo>
                    <a:pt x="5066" y="1161"/>
                    <a:pt x="3937" y="32"/>
                    <a:pt x="2549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28"/>
          <p:cNvGrpSpPr/>
          <p:nvPr/>
        </p:nvGrpSpPr>
        <p:grpSpPr>
          <a:xfrm>
            <a:off x="6594999" y="1776324"/>
            <a:ext cx="933840" cy="875919"/>
            <a:chOff x="4326826" y="3633457"/>
            <a:chExt cx="720277" cy="695008"/>
          </a:xfrm>
        </p:grpSpPr>
        <p:sp>
          <p:nvSpPr>
            <p:cNvPr id="416" name="Google Shape;416;p28"/>
            <p:cNvSpPr/>
            <p:nvPr/>
          </p:nvSpPr>
          <p:spPr>
            <a:xfrm>
              <a:off x="4326826" y="3633457"/>
              <a:ext cx="720277" cy="695008"/>
            </a:xfrm>
            <a:custGeom>
              <a:rect b="b" l="l" r="r" t="t"/>
              <a:pathLst>
                <a:path extrusionOk="0" h="3937" w="4085">
                  <a:moveTo>
                    <a:pt x="3749" y="2850"/>
                  </a:moveTo>
                  <a:cubicBezTo>
                    <a:pt x="3749" y="2850"/>
                    <a:pt x="3749" y="2850"/>
                    <a:pt x="3749" y="2850"/>
                  </a:cubicBezTo>
                  <a:cubicBezTo>
                    <a:pt x="3733" y="2843"/>
                    <a:pt x="3733" y="2843"/>
                    <a:pt x="3733" y="2843"/>
                  </a:cubicBezTo>
                  <a:cubicBezTo>
                    <a:pt x="3741" y="2828"/>
                    <a:pt x="3741" y="2828"/>
                    <a:pt x="3741" y="2828"/>
                  </a:cubicBezTo>
                  <a:cubicBezTo>
                    <a:pt x="3871" y="2560"/>
                    <a:pt x="3938" y="2270"/>
                    <a:pt x="3938" y="1968"/>
                  </a:cubicBezTo>
                  <a:cubicBezTo>
                    <a:pt x="3938" y="1442"/>
                    <a:pt x="3733" y="948"/>
                    <a:pt x="3361" y="576"/>
                  </a:cubicBezTo>
                  <a:cubicBezTo>
                    <a:pt x="2989" y="204"/>
                    <a:pt x="2495" y="0"/>
                    <a:pt x="1969" y="0"/>
                  </a:cubicBezTo>
                  <a:cubicBezTo>
                    <a:pt x="1443" y="0"/>
                    <a:pt x="948" y="204"/>
                    <a:pt x="577" y="576"/>
                  </a:cubicBezTo>
                  <a:cubicBezTo>
                    <a:pt x="205" y="948"/>
                    <a:pt x="0" y="1442"/>
                    <a:pt x="0" y="1968"/>
                  </a:cubicBezTo>
                  <a:cubicBezTo>
                    <a:pt x="0" y="2494"/>
                    <a:pt x="205" y="2989"/>
                    <a:pt x="577" y="3360"/>
                  </a:cubicBezTo>
                  <a:cubicBezTo>
                    <a:pt x="948" y="3732"/>
                    <a:pt x="1443" y="3937"/>
                    <a:pt x="1969" y="3937"/>
                  </a:cubicBezTo>
                  <a:cubicBezTo>
                    <a:pt x="2367" y="3937"/>
                    <a:pt x="2749" y="3820"/>
                    <a:pt x="3075" y="3598"/>
                  </a:cubicBezTo>
                  <a:cubicBezTo>
                    <a:pt x="3089" y="3588"/>
                    <a:pt x="3089" y="3588"/>
                    <a:pt x="3089" y="3588"/>
                  </a:cubicBezTo>
                  <a:cubicBezTo>
                    <a:pt x="3098" y="3603"/>
                    <a:pt x="3098" y="3603"/>
                    <a:pt x="3098" y="3603"/>
                  </a:cubicBezTo>
                  <a:cubicBezTo>
                    <a:pt x="3192" y="3768"/>
                    <a:pt x="3368" y="3870"/>
                    <a:pt x="3557" y="3870"/>
                  </a:cubicBezTo>
                  <a:cubicBezTo>
                    <a:pt x="3848" y="3870"/>
                    <a:pt x="4085" y="3633"/>
                    <a:pt x="4085" y="3342"/>
                  </a:cubicBezTo>
                  <a:cubicBezTo>
                    <a:pt x="4085" y="3123"/>
                    <a:pt x="3953" y="2930"/>
                    <a:pt x="3749" y="2850"/>
                  </a:cubicBezTo>
                  <a:close/>
                  <a:moveTo>
                    <a:pt x="3061" y="3560"/>
                  </a:moveTo>
                  <a:cubicBezTo>
                    <a:pt x="2739" y="3782"/>
                    <a:pt x="2361" y="3900"/>
                    <a:pt x="1969" y="3900"/>
                  </a:cubicBezTo>
                  <a:cubicBezTo>
                    <a:pt x="904" y="3900"/>
                    <a:pt x="37" y="3033"/>
                    <a:pt x="37" y="1968"/>
                  </a:cubicBezTo>
                  <a:cubicBezTo>
                    <a:pt x="37" y="903"/>
                    <a:pt x="904" y="37"/>
                    <a:pt x="1969" y="37"/>
                  </a:cubicBezTo>
                  <a:cubicBezTo>
                    <a:pt x="3034" y="37"/>
                    <a:pt x="3900" y="903"/>
                    <a:pt x="3900" y="1968"/>
                  </a:cubicBezTo>
                  <a:cubicBezTo>
                    <a:pt x="3900" y="2267"/>
                    <a:pt x="3834" y="2554"/>
                    <a:pt x="3702" y="2820"/>
                  </a:cubicBezTo>
                  <a:cubicBezTo>
                    <a:pt x="3696" y="2832"/>
                    <a:pt x="3696" y="2832"/>
                    <a:pt x="3696" y="2832"/>
                  </a:cubicBezTo>
                  <a:cubicBezTo>
                    <a:pt x="3684" y="2829"/>
                    <a:pt x="3684" y="2829"/>
                    <a:pt x="3684" y="2829"/>
                  </a:cubicBezTo>
                  <a:cubicBezTo>
                    <a:pt x="3642" y="2818"/>
                    <a:pt x="3599" y="2813"/>
                    <a:pt x="3557" y="2813"/>
                  </a:cubicBezTo>
                  <a:cubicBezTo>
                    <a:pt x="3265" y="2813"/>
                    <a:pt x="3028" y="3050"/>
                    <a:pt x="3028" y="3342"/>
                  </a:cubicBezTo>
                  <a:cubicBezTo>
                    <a:pt x="3028" y="3410"/>
                    <a:pt x="3041" y="3477"/>
                    <a:pt x="3067" y="3541"/>
                  </a:cubicBezTo>
                  <a:cubicBezTo>
                    <a:pt x="3072" y="3553"/>
                    <a:pt x="3072" y="3553"/>
                    <a:pt x="3072" y="3553"/>
                  </a:cubicBezTo>
                  <a:lnTo>
                    <a:pt x="3061" y="3560"/>
                  </a:lnTo>
                  <a:close/>
                  <a:moveTo>
                    <a:pt x="4048" y="3342"/>
                  </a:moveTo>
                  <a:cubicBezTo>
                    <a:pt x="4048" y="3613"/>
                    <a:pt x="3827" y="3833"/>
                    <a:pt x="3557" y="3833"/>
                  </a:cubicBezTo>
                  <a:cubicBezTo>
                    <a:pt x="3378" y="3833"/>
                    <a:pt x="3213" y="3735"/>
                    <a:pt x="3126" y="3579"/>
                  </a:cubicBezTo>
                  <a:cubicBezTo>
                    <a:pt x="3114" y="3557"/>
                    <a:pt x="3104" y="3534"/>
                    <a:pt x="3095" y="3511"/>
                  </a:cubicBezTo>
                  <a:cubicBezTo>
                    <a:pt x="3075" y="3457"/>
                    <a:pt x="3065" y="3400"/>
                    <a:pt x="3065" y="3342"/>
                  </a:cubicBezTo>
                  <a:cubicBezTo>
                    <a:pt x="3065" y="3071"/>
                    <a:pt x="3286" y="2850"/>
                    <a:pt x="3557" y="2850"/>
                  </a:cubicBezTo>
                  <a:cubicBezTo>
                    <a:pt x="3591" y="2850"/>
                    <a:pt x="3625" y="2854"/>
                    <a:pt x="3658" y="2861"/>
                  </a:cubicBezTo>
                  <a:cubicBezTo>
                    <a:pt x="3682" y="2866"/>
                    <a:pt x="3706" y="2873"/>
                    <a:pt x="3730" y="2882"/>
                  </a:cubicBezTo>
                  <a:cubicBezTo>
                    <a:pt x="3822" y="2917"/>
                    <a:pt x="3901" y="2978"/>
                    <a:pt x="3958" y="3059"/>
                  </a:cubicBezTo>
                  <a:cubicBezTo>
                    <a:pt x="4017" y="3142"/>
                    <a:pt x="4048" y="3240"/>
                    <a:pt x="4048" y="33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441457" y="3748088"/>
              <a:ext cx="464837" cy="465747"/>
            </a:xfrm>
            <a:custGeom>
              <a:rect b="b" l="l" r="r" t="t"/>
              <a:pathLst>
                <a:path extrusionOk="0" h="2637" w="2637">
                  <a:moveTo>
                    <a:pt x="1319" y="0"/>
                  </a:moveTo>
                  <a:cubicBezTo>
                    <a:pt x="592" y="0"/>
                    <a:pt x="0" y="591"/>
                    <a:pt x="0" y="1318"/>
                  </a:cubicBezTo>
                  <a:cubicBezTo>
                    <a:pt x="0" y="2045"/>
                    <a:pt x="592" y="2637"/>
                    <a:pt x="1319" y="2637"/>
                  </a:cubicBezTo>
                  <a:cubicBezTo>
                    <a:pt x="2046" y="2637"/>
                    <a:pt x="2637" y="2045"/>
                    <a:pt x="2637" y="1318"/>
                  </a:cubicBezTo>
                  <a:cubicBezTo>
                    <a:pt x="2637" y="591"/>
                    <a:pt x="2046" y="0"/>
                    <a:pt x="1319" y="0"/>
                  </a:cubicBezTo>
                  <a:close/>
                  <a:moveTo>
                    <a:pt x="1319" y="2600"/>
                  </a:moveTo>
                  <a:cubicBezTo>
                    <a:pt x="612" y="2600"/>
                    <a:pt x="37" y="2025"/>
                    <a:pt x="37" y="1318"/>
                  </a:cubicBezTo>
                  <a:cubicBezTo>
                    <a:pt x="37" y="612"/>
                    <a:pt x="612" y="37"/>
                    <a:pt x="1319" y="37"/>
                  </a:cubicBezTo>
                  <a:cubicBezTo>
                    <a:pt x="2025" y="37"/>
                    <a:pt x="2600" y="612"/>
                    <a:pt x="2600" y="1318"/>
                  </a:cubicBezTo>
                  <a:cubicBezTo>
                    <a:pt x="2600" y="2025"/>
                    <a:pt x="2025" y="2600"/>
                    <a:pt x="1319" y="2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3" name="Google Shape;4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25" y="139550"/>
            <a:ext cx="7486751" cy="475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"/>
          <p:cNvSpPr txBox="1"/>
          <p:nvPr>
            <p:ph idx="1" type="subTitle"/>
          </p:nvPr>
        </p:nvSpPr>
        <p:spPr>
          <a:xfrm>
            <a:off x="708292" y="16571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Activity Observations</a:t>
            </a:r>
            <a:endParaRPr/>
          </a:p>
        </p:txBody>
      </p:sp>
      <p:sp>
        <p:nvSpPr>
          <p:cNvPr id="429" name="Google Shape;429;p30"/>
          <p:cNvSpPr txBox="1"/>
          <p:nvPr>
            <p:ph idx="2" type="subTitle"/>
          </p:nvPr>
        </p:nvSpPr>
        <p:spPr>
          <a:xfrm>
            <a:off x="708271" y="23299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Informal  Credit Relationships</a:t>
            </a:r>
            <a:endParaRPr/>
          </a:p>
        </p:txBody>
      </p:sp>
      <p:sp>
        <p:nvSpPr>
          <p:cNvPr id="430" name="Google Shape;430;p30"/>
          <p:cNvSpPr txBox="1"/>
          <p:nvPr>
            <p:ph idx="3" type="subTitle"/>
          </p:nvPr>
        </p:nvSpPr>
        <p:spPr>
          <a:xfrm>
            <a:off x="708292" y="30028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Asset Ownership</a:t>
            </a:r>
            <a:endParaRPr/>
          </a:p>
        </p:txBody>
      </p:sp>
      <p:sp>
        <p:nvSpPr>
          <p:cNvPr id="431" name="Google Shape;431;p30"/>
          <p:cNvSpPr txBox="1"/>
          <p:nvPr>
            <p:ph idx="4" type="subTitle"/>
          </p:nvPr>
        </p:nvSpPr>
        <p:spPr>
          <a:xfrm>
            <a:off x="708271" y="36756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Utility And Bill Payment Pattern</a:t>
            </a:r>
            <a:endParaRPr/>
          </a:p>
        </p:txBody>
      </p:sp>
      <p:sp>
        <p:nvSpPr>
          <p:cNvPr id="432" name="Google Shape;432;p30"/>
          <p:cNvSpPr txBox="1"/>
          <p:nvPr>
            <p:ph type="title"/>
          </p:nvPr>
        </p:nvSpPr>
        <p:spPr>
          <a:xfrm>
            <a:off x="619688" y="1481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Creditworthiness Assessment Data Points</a:t>
            </a:r>
            <a:endParaRPr/>
          </a:p>
        </p:txBody>
      </p:sp>
      <p:sp>
        <p:nvSpPr>
          <p:cNvPr id="433" name="Google Shape;433;p30"/>
          <p:cNvSpPr txBox="1"/>
          <p:nvPr>
            <p:ph idx="5" type="subTitle"/>
          </p:nvPr>
        </p:nvSpPr>
        <p:spPr>
          <a:xfrm>
            <a:off x="708292" y="98426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Community Reputation</a:t>
            </a:r>
            <a:endParaRPr/>
          </a:p>
        </p:txBody>
      </p:sp>
      <p:sp>
        <p:nvSpPr>
          <p:cNvPr id="434" name="Google Shape;434;p30"/>
          <p:cNvSpPr txBox="1"/>
          <p:nvPr>
            <p:ph idx="13" type="subTitle"/>
          </p:nvPr>
        </p:nvSpPr>
        <p:spPr>
          <a:xfrm>
            <a:off x="663014" y="434851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Local Market Standing</a:t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177812" y="9842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36" name="Google Shape;436;p30"/>
          <p:cNvSpPr/>
          <p:nvPr/>
        </p:nvSpPr>
        <p:spPr>
          <a:xfrm>
            <a:off x="177812" y="165711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2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177812" y="23299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3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38" name="Google Shape;438;p30"/>
          <p:cNvSpPr/>
          <p:nvPr/>
        </p:nvSpPr>
        <p:spPr>
          <a:xfrm>
            <a:off x="177812" y="300281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4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39" name="Google Shape;439;p30"/>
          <p:cNvSpPr/>
          <p:nvPr/>
        </p:nvSpPr>
        <p:spPr>
          <a:xfrm>
            <a:off x="177812" y="36756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5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224312" y="4348513"/>
            <a:ext cx="395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6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41" name="Google Shape;441;p30"/>
          <p:cNvSpPr txBox="1"/>
          <p:nvPr>
            <p:ph idx="1" type="subTitle"/>
          </p:nvPr>
        </p:nvSpPr>
        <p:spPr>
          <a:xfrm>
            <a:off x="3346042" y="16571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Family and Dependents</a:t>
            </a:r>
            <a:endParaRPr/>
          </a:p>
        </p:txBody>
      </p:sp>
      <p:sp>
        <p:nvSpPr>
          <p:cNvPr id="442" name="Google Shape;442;p30"/>
          <p:cNvSpPr txBox="1"/>
          <p:nvPr>
            <p:ph idx="2" type="subTitle"/>
          </p:nvPr>
        </p:nvSpPr>
        <p:spPr>
          <a:xfrm>
            <a:off x="3346021" y="23299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Seasonal and Environmental Impacts</a:t>
            </a:r>
            <a:endParaRPr/>
          </a:p>
        </p:txBody>
      </p:sp>
      <p:sp>
        <p:nvSpPr>
          <p:cNvPr id="443" name="Google Shape;443;p30"/>
          <p:cNvSpPr txBox="1"/>
          <p:nvPr>
            <p:ph idx="3" type="subTitle"/>
          </p:nvPr>
        </p:nvSpPr>
        <p:spPr>
          <a:xfrm>
            <a:off x="3346042" y="30028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Behavioural Indicators </a:t>
            </a:r>
            <a:endParaRPr/>
          </a:p>
        </p:txBody>
      </p:sp>
      <p:sp>
        <p:nvSpPr>
          <p:cNvPr id="444" name="Google Shape;444;p30"/>
          <p:cNvSpPr txBox="1"/>
          <p:nvPr>
            <p:ph idx="4" type="subTitle"/>
          </p:nvPr>
        </p:nvSpPr>
        <p:spPr>
          <a:xfrm>
            <a:off x="3346021" y="36756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Location, Infrastructure</a:t>
            </a:r>
            <a:endParaRPr/>
          </a:p>
        </p:txBody>
      </p:sp>
      <p:sp>
        <p:nvSpPr>
          <p:cNvPr id="445" name="Google Shape;445;p30"/>
          <p:cNvSpPr txBox="1"/>
          <p:nvPr>
            <p:ph idx="5" type="subTitle"/>
          </p:nvPr>
        </p:nvSpPr>
        <p:spPr>
          <a:xfrm>
            <a:off x="3346042" y="98426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Participation in Welfare Programmes</a:t>
            </a:r>
            <a:endParaRPr/>
          </a:p>
        </p:txBody>
      </p:sp>
      <p:sp>
        <p:nvSpPr>
          <p:cNvPr id="446" name="Google Shape;446;p30"/>
          <p:cNvSpPr txBox="1"/>
          <p:nvPr>
            <p:ph idx="13" type="subTitle"/>
          </p:nvPr>
        </p:nvSpPr>
        <p:spPr>
          <a:xfrm>
            <a:off x="3300764" y="434851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Customer-Supplier Relationship</a:t>
            </a:r>
            <a:endParaRPr/>
          </a:p>
        </p:txBody>
      </p:sp>
      <p:sp>
        <p:nvSpPr>
          <p:cNvPr id="447" name="Google Shape;447;p30"/>
          <p:cNvSpPr/>
          <p:nvPr/>
        </p:nvSpPr>
        <p:spPr>
          <a:xfrm>
            <a:off x="2815562" y="9842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7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48" name="Google Shape;448;p30"/>
          <p:cNvSpPr/>
          <p:nvPr/>
        </p:nvSpPr>
        <p:spPr>
          <a:xfrm>
            <a:off x="2815562" y="165711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8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49" name="Google Shape;449;p30"/>
          <p:cNvSpPr/>
          <p:nvPr/>
        </p:nvSpPr>
        <p:spPr>
          <a:xfrm>
            <a:off x="2815562" y="23299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9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2815549" y="3002825"/>
            <a:ext cx="53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10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51" name="Google Shape;451;p30"/>
          <p:cNvSpPr/>
          <p:nvPr/>
        </p:nvSpPr>
        <p:spPr>
          <a:xfrm>
            <a:off x="2815562" y="36756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11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2799050" y="4348525"/>
            <a:ext cx="53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12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53" name="Google Shape;453;p30"/>
          <p:cNvSpPr txBox="1"/>
          <p:nvPr>
            <p:ph idx="1" type="subTitle"/>
          </p:nvPr>
        </p:nvSpPr>
        <p:spPr>
          <a:xfrm>
            <a:off x="6435692" y="16571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and Skill Development</a:t>
            </a:r>
            <a:endParaRPr/>
          </a:p>
        </p:txBody>
      </p:sp>
      <p:sp>
        <p:nvSpPr>
          <p:cNvPr id="454" name="Google Shape;454;p30"/>
          <p:cNvSpPr txBox="1"/>
          <p:nvPr>
            <p:ph idx="2" type="subTitle"/>
          </p:nvPr>
        </p:nvSpPr>
        <p:spPr>
          <a:xfrm>
            <a:off x="6435671" y="23299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Debt and </a:t>
            </a:r>
            <a:r>
              <a:rPr lang="en"/>
              <a:t>Liabilities</a:t>
            </a:r>
            <a:r>
              <a:rPr lang="en"/>
              <a:t> </a:t>
            </a:r>
            <a:endParaRPr/>
          </a:p>
        </p:txBody>
      </p:sp>
      <p:sp>
        <p:nvSpPr>
          <p:cNvPr id="455" name="Google Shape;455;p30"/>
          <p:cNvSpPr txBox="1"/>
          <p:nvPr>
            <p:ph idx="3" type="subTitle"/>
          </p:nvPr>
        </p:nvSpPr>
        <p:spPr>
          <a:xfrm>
            <a:off x="6435692" y="300281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Savings and Insurance</a:t>
            </a:r>
            <a:endParaRPr/>
          </a:p>
        </p:txBody>
      </p:sp>
      <p:sp>
        <p:nvSpPr>
          <p:cNvPr id="456" name="Google Shape;456;p30"/>
          <p:cNvSpPr txBox="1"/>
          <p:nvPr>
            <p:ph idx="4" type="subTitle"/>
          </p:nvPr>
        </p:nvSpPr>
        <p:spPr>
          <a:xfrm>
            <a:off x="6435671" y="3675662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Collateral</a:t>
            </a:r>
            <a:endParaRPr/>
          </a:p>
        </p:txBody>
      </p:sp>
      <p:sp>
        <p:nvSpPr>
          <p:cNvPr id="457" name="Google Shape;457;p30"/>
          <p:cNvSpPr txBox="1"/>
          <p:nvPr>
            <p:ph idx="5" type="subTitle"/>
          </p:nvPr>
        </p:nvSpPr>
        <p:spPr>
          <a:xfrm>
            <a:off x="6435692" y="98426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Observed Consistency</a:t>
            </a:r>
            <a:endParaRPr/>
          </a:p>
        </p:txBody>
      </p:sp>
      <p:sp>
        <p:nvSpPr>
          <p:cNvPr id="458" name="Google Shape;458;p30"/>
          <p:cNvSpPr txBox="1"/>
          <p:nvPr>
            <p:ph idx="13" type="subTitle"/>
          </p:nvPr>
        </p:nvSpPr>
        <p:spPr>
          <a:xfrm>
            <a:off x="6390414" y="4348513"/>
            <a:ext cx="2530500" cy="47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Amount Requested</a:t>
            </a:r>
            <a:endParaRPr/>
          </a:p>
        </p:txBody>
      </p:sp>
      <p:sp>
        <p:nvSpPr>
          <p:cNvPr id="459" name="Google Shape;459;p30"/>
          <p:cNvSpPr/>
          <p:nvPr/>
        </p:nvSpPr>
        <p:spPr>
          <a:xfrm>
            <a:off x="5842199" y="984275"/>
            <a:ext cx="53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13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60" name="Google Shape;460;p30"/>
          <p:cNvSpPr/>
          <p:nvPr/>
        </p:nvSpPr>
        <p:spPr>
          <a:xfrm>
            <a:off x="5876525" y="1657125"/>
            <a:ext cx="49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14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61" name="Google Shape;461;p30"/>
          <p:cNvSpPr/>
          <p:nvPr/>
        </p:nvSpPr>
        <p:spPr>
          <a:xfrm>
            <a:off x="5876399" y="2329975"/>
            <a:ext cx="496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15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5842198" y="3002825"/>
            <a:ext cx="53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16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63" name="Google Shape;463;p30"/>
          <p:cNvSpPr/>
          <p:nvPr/>
        </p:nvSpPr>
        <p:spPr>
          <a:xfrm>
            <a:off x="5905212" y="3675663"/>
            <a:ext cx="467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17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464" name="Google Shape;464;p30"/>
          <p:cNvSpPr/>
          <p:nvPr/>
        </p:nvSpPr>
        <p:spPr>
          <a:xfrm>
            <a:off x="5873700" y="4348525"/>
            <a:ext cx="530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18</a:t>
            </a:r>
            <a:endParaRPr sz="2500">
              <a:solidFill>
                <a:schemeClr val="dk2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Generated By Our Models</a:t>
            </a:r>
            <a:endParaRPr/>
          </a:p>
        </p:txBody>
      </p:sp>
      <p:sp>
        <p:nvSpPr>
          <p:cNvPr id="470" name="Google Shape;470;p31"/>
          <p:cNvSpPr txBox="1"/>
          <p:nvPr>
            <p:ph type="title"/>
          </p:nvPr>
        </p:nvSpPr>
        <p:spPr>
          <a:xfrm>
            <a:off x="1045725" y="1746775"/>
            <a:ext cx="22305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Creditworthiness</a:t>
            </a:r>
            <a:endParaRPr/>
          </a:p>
        </p:txBody>
      </p:sp>
      <p:sp>
        <p:nvSpPr>
          <p:cNvPr id="471" name="Google Shape;471;p31"/>
          <p:cNvSpPr txBox="1"/>
          <p:nvPr>
            <p:ph idx="2" type="title"/>
          </p:nvPr>
        </p:nvSpPr>
        <p:spPr>
          <a:xfrm>
            <a:off x="3536092" y="1746775"/>
            <a:ext cx="20718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 Score</a:t>
            </a:r>
            <a:endParaRPr/>
          </a:p>
        </p:txBody>
      </p:sp>
      <p:sp>
        <p:nvSpPr>
          <p:cNvPr id="472" name="Google Shape;472;p31"/>
          <p:cNvSpPr txBox="1"/>
          <p:nvPr>
            <p:ph idx="1" type="subTitle"/>
          </p:nvPr>
        </p:nvSpPr>
        <p:spPr>
          <a:xfrm>
            <a:off x="1045725" y="2161349"/>
            <a:ext cx="20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Assessment based on alternative data.</a:t>
            </a:r>
            <a:endParaRPr/>
          </a:p>
        </p:txBody>
      </p:sp>
      <p:sp>
        <p:nvSpPr>
          <p:cNvPr id="473" name="Google Shape;473;p31"/>
          <p:cNvSpPr txBox="1"/>
          <p:nvPr>
            <p:ph idx="9" type="title"/>
          </p:nvPr>
        </p:nvSpPr>
        <p:spPr>
          <a:xfrm>
            <a:off x="6026475" y="1843788"/>
            <a:ext cx="21009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Performance</a:t>
            </a:r>
            <a:endParaRPr/>
          </a:p>
        </p:txBody>
      </p:sp>
      <p:sp>
        <p:nvSpPr>
          <p:cNvPr id="474" name="Google Shape;474;p31"/>
          <p:cNvSpPr txBox="1"/>
          <p:nvPr>
            <p:ph idx="3" type="subTitle"/>
          </p:nvPr>
        </p:nvSpPr>
        <p:spPr>
          <a:xfrm>
            <a:off x="3536089" y="2161349"/>
            <a:ext cx="20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Transparency and engagement level</a:t>
            </a:r>
            <a:endParaRPr/>
          </a:p>
        </p:txBody>
      </p:sp>
      <p:sp>
        <p:nvSpPr>
          <p:cNvPr id="475" name="Google Shape;475;p31"/>
          <p:cNvSpPr txBox="1"/>
          <p:nvPr>
            <p:ph idx="4" type="title"/>
          </p:nvPr>
        </p:nvSpPr>
        <p:spPr>
          <a:xfrm>
            <a:off x="1045713" y="3609204"/>
            <a:ext cx="20718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Loan History</a:t>
            </a:r>
            <a:endParaRPr/>
          </a:p>
        </p:txBody>
      </p:sp>
      <p:sp>
        <p:nvSpPr>
          <p:cNvPr id="476" name="Google Shape;476;p31"/>
          <p:cNvSpPr txBox="1"/>
          <p:nvPr>
            <p:ph idx="5" type="title"/>
          </p:nvPr>
        </p:nvSpPr>
        <p:spPr>
          <a:xfrm>
            <a:off x="3536101" y="3609200"/>
            <a:ext cx="23451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Ownership</a:t>
            </a:r>
            <a:endParaRPr/>
          </a:p>
        </p:txBody>
      </p:sp>
      <p:sp>
        <p:nvSpPr>
          <p:cNvPr id="477" name="Google Shape;477;p31"/>
          <p:cNvSpPr txBox="1"/>
          <p:nvPr>
            <p:ph idx="6" type="subTitle"/>
          </p:nvPr>
        </p:nvSpPr>
        <p:spPr>
          <a:xfrm>
            <a:off x="1045725" y="4046400"/>
            <a:ext cx="213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Informal credit and repayment trends</a:t>
            </a:r>
            <a:endParaRPr/>
          </a:p>
        </p:txBody>
      </p:sp>
      <p:sp>
        <p:nvSpPr>
          <p:cNvPr id="478" name="Google Shape;478;p31"/>
          <p:cNvSpPr txBox="1"/>
          <p:nvPr>
            <p:ph idx="7" type="subTitle"/>
          </p:nvPr>
        </p:nvSpPr>
        <p:spPr>
          <a:xfrm>
            <a:off x="3595889" y="4046400"/>
            <a:ext cx="20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Identification of key assets.</a:t>
            </a:r>
            <a:endParaRPr/>
          </a:p>
        </p:txBody>
      </p:sp>
      <p:sp>
        <p:nvSpPr>
          <p:cNvPr id="479" name="Google Shape;479;p31"/>
          <p:cNvSpPr txBox="1"/>
          <p:nvPr>
            <p:ph idx="13" type="subTitle"/>
          </p:nvPr>
        </p:nvSpPr>
        <p:spPr>
          <a:xfrm>
            <a:off x="6026482" y="2285399"/>
            <a:ext cx="20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Income, cash flow analysis.</a:t>
            </a:r>
            <a:endParaRPr/>
          </a:p>
        </p:txBody>
      </p:sp>
      <p:sp>
        <p:nvSpPr>
          <p:cNvPr id="480" name="Google Shape;480;p31"/>
          <p:cNvSpPr txBox="1"/>
          <p:nvPr>
            <p:ph idx="14" type="title"/>
          </p:nvPr>
        </p:nvSpPr>
        <p:spPr>
          <a:xfrm>
            <a:off x="6026475" y="3609200"/>
            <a:ext cx="2230500" cy="54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Feedback</a:t>
            </a:r>
            <a:endParaRPr/>
          </a:p>
        </p:txBody>
      </p:sp>
      <p:sp>
        <p:nvSpPr>
          <p:cNvPr id="481" name="Google Shape;481;p31"/>
          <p:cNvSpPr txBox="1"/>
          <p:nvPr>
            <p:ph idx="15" type="subTitle"/>
          </p:nvPr>
        </p:nvSpPr>
        <p:spPr>
          <a:xfrm>
            <a:off x="6026457" y="4046400"/>
            <a:ext cx="207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Sentiment from community insights</a:t>
            </a:r>
            <a:endParaRPr/>
          </a:p>
        </p:txBody>
      </p:sp>
      <p:grpSp>
        <p:nvGrpSpPr>
          <p:cNvPr id="482" name="Google Shape;482;p31"/>
          <p:cNvGrpSpPr/>
          <p:nvPr/>
        </p:nvGrpSpPr>
        <p:grpSpPr>
          <a:xfrm>
            <a:off x="6881751" y="1372376"/>
            <a:ext cx="361199" cy="311064"/>
            <a:chOff x="5993017" y="2026445"/>
            <a:chExt cx="334103" cy="287729"/>
          </a:xfrm>
        </p:grpSpPr>
        <p:sp>
          <p:nvSpPr>
            <p:cNvPr id="483" name="Google Shape;483;p31"/>
            <p:cNvSpPr/>
            <p:nvPr/>
          </p:nvSpPr>
          <p:spPr>
            <a:xfrm>
              <a:off x="6076328" y="2087426"/>
              <a:ext cx="166621" cy="165766"/>
            </a:xfrm>
            <a:custGeom>
              <a:rect b="b" l="l" r="r" t="t"/>
              <a:pathLst>
                <a:path extrusionOk="0" h="1017" w="1018">
                  <a:moveTo>
                    <a:pt x="44" y="468"/>
                  </a:moveTo>
                  <a:cubicBezTo>
                    <a:pt x="24" y="468"/>
                    <a:pt x="6" y="482"/>
                    <a:pt x="3" y="502"/>
                  </a:cubicBezTo>
                  <a:cubicBezTo>
                    <a:pt x="0" y="527"/>
                    <a:pt x="19" y="548"/>
                    <a:pt x="43" y="548"/>
                  </a:cubicBezTo>
                  <a:cubicBezTo>
                    <a:pt x="213" y="548"/>
                    <a:pt x="213" y="548"/>
                    <a:pt x="213" y="548"/>
                  </a:cubicBezTo>
                  <a:cubicBezTo>
                    <a:pt x="213" y="648"/>
                    <a:pt x="213" y="648"/>
                    <a:pt x="213" y="648"/>
                  </a:cubicBezTo>
                  <a:cubicBezTo>
                    <a:pt x="114" y="648"/>
                    <a:pt x="114" y="648"/>
                    <a:pt x="114" y="648"/>
                  </a:cubicBezTo>
                  <a:cubicBezTo>
                    <a:pt x="94" y="648"/>
                    <a:pt x="76" y="662"/>
                    <a:pt x="73" y="682"/>
                  </a:cubicBezTo>
                  <a:cubicBezTo>
                    <a:pt x="69" y="707"/>
                    <a:pt x="88" y="728"/>
                    <a:pt x="112" y="728"/>
                  </a:cubicBezTo>
                  <a:cubicBezTo>
                    <a:pt x="213" y="728"/>
                    <a:pt x="213" y="728"/>
                    <a:pt x="213" y="728"/>
                  </a:cubicBezTo>
                  <a:cubicBezTo>
                    <a:pt x="213" y="764"/>
                    <a:pt x="213" y="764"/>
                    <a:pt x="213" y="764"/>
                  </a:cubicBezTo>
                  <a:cubicBezTo>
                    <a:pt x="213" y="786"/>
                    <a:pt x="231" y="804"/>
                    <a:pt x="253" y="804"/>
                  </a:cubicBezTo>
                  <a:cubicBezTo>
                    <a:pt x="289" y="804"/>
                    <a:pt x="289" y="804"/>
                    <a:pt x="289" y="804"/>
                  </a:cubicBezTo>
                  <a:cubicBezTo>
                    <a:pt x="289" y="903"/>
                    <a:pt x="289" y="903"/>
                    <a:pt x="289" y="903"/>
                  </a:cubicBezTo>
                  <a:cubicBezTo>
                    <a:pt x="289" y="923"/>
                    <a:pt x="303" y="941"/>
                    <a:pt x="323" y="944"/>
                  </a:cubicBezTo>
                  <a:cubicBezTo>
                    <a:pt x="348" y="948"/>
                    <a:pt x="369" y="929"/>
                    <a:pt x="369" y="905"/>
                  </a:cubicBezTo>
                  <a:cubicBezTo>
                    <a:pt x="369" y="804"/>
                    <a:pt x="369" y="804"/>
                    <a:pt x="369" y="804"/>
                  </a:cubicBezTo>
                  <a:cubicBezTo>
                    <a:pt x="469" y="804"/>
                    <a:pt x="469" y="804"/>
                    <a:pt x="469" y="804"/>
                  </a:cubicBezTo>
                  <a:cubicBezTo>
                    <a:pt x="469" y="973"/>
                    <a:pt x="469" y="973"/>
                    <a:pt x="469" y="973"/>
                  </a:cubicBezTo>
                  <a:cubicBezTo>
                    <a:pt x="469" y="993"/>
                    <a:pt x="483" y="1011"/>
                    <a:pt x="503" y="1013"/>
                  </a:cubicBezTo>
                  <a:cubicBezTo>
                    <a:pt x="527" y="1017"/>
                    <a:pt x="549" y="998"/>
                    <a:pt x="549" y="974"/>
                  </a:cubicBezTo>
                  <a:cubicBezTo>
                    <a:pt x="549" y="804"/>
                    <a:pt x="549" y="804"/>
                    <a:pt x="549" y="804"/>
                  </a:cubicBezTo>
                  <a:cubicBezTo>
                    <a:pt x="649" y="804"/>
                    <a:pt x="649" y="804"/>
                    <a:pt x="649" y="804"/>
                  </a:cubicBezTo>
                  <a:cubicBezTo>
                    <a:pt x="649" y="903"/>
                    <a:pt x="649" y="903"/>
                    <a:pt x="649" y="903"/>
                  </a:cubicBezTo>
                  <a:cubicBezTo>
                    <a:pt x="649" y="923"/>
                    <a:pt x="663" y="941"/>
                    <a:pt x="683" y="944"/>
                  </a:cubicBezTo>
                  <a:cubicBezTo>
                    <a:pt x="707" y="948"/>
                    <a:pt x="729" y="929"/>
                    <a:pt x="729" y="905"/>
                  </a:cubicBezTo>
                  <a:cubicBezTo>
                    <a:pt x="729" y="804"/>
                    <a:pt x="729" y="804"/>
                    <a:pt x="729" y="804"/>
                  </a:cubicBezTo>
                  <a:cubicBezTo>
                    <a:pt x="765" y="804"/>
                    <a:pt x="765" y="804"/>
                    <a:pt x="765" y="804"/>
                  </a:cubicBezTo>
                  <a:cubicBezTo>
                    <a:pt x="787" y="804"/>
                    <a:pt x="805" y="786"/>
                    <a:pt x="805" y="764"/>
                  </a:cubicBezTo>
                  <a:cubicBezTo>
                    <a:pt x="805" y="728"/>
                    <a:pt x="805" y="728"/>
                    <a:pt x="805" y="728"/>
                  </a:cubicBezTo>
                  <a:cubicBezTo>
                    <a:pt x="904" y="728"/>
                    <a:pt x="904" y="728"/>
                    <a:pt x="904" y="728"/>
                  </a:cubicBezTo>
                  <a:cubicBezTo>
                    <a:pt x="924" y="728"/>
                    <a:pt x="942" y="714"/>
                    <a:pt x="945" y="694"/>
                  </a:cubicBezTo>
                  <a:cubicBezTo>
                    <a:pt x="948" y="669"/>
                    <a:pt x="929" y="648"/>
                    <a:pt x="905" y="648"/>
                  </a:cubicBezTo>
                  <a:cubicBezTo>
                    <a:pt x="805" y="648"/>
                    <a:pt x="805" y="648"/>
                    <a:pt x="805" y="648"/>
                  </a:cubicBezTo>
                  <a:cubicBezTo>
                    <a:pt x="805" y="548"/>
                    <a:pt x="805" y="548"/>
                    <a:pt x="805" y="548"/>
                  </a:cubicBezTo>
                  <a:cubicBezTo>
                    <a:pt x="973" y="548"/>
                    <a:pt x="973" y="548"/>
                    <a:pt x="973" y="548"/>
                  </a:cubicBezTo>
                  <a:cubicBezTo>
                    <a:pt x="993" y="548"/>
                    <a:pt x="1011" y="534"/>
                    <a:pt x="1014" y="514"/>
                  </a:cubicBezTo>
                  <a:cubicBezTo>
                    <a:pt x="1018" y="489"/>
                    <a:pt x="999" y="468"/>
                    <a:pt x="975" y="468"/>
                  </a:cubicBezTo>
                  <a:cubicBezTo>
                    <a:pt x="805" y="468"/>
                    <a:pt x="805" y="468"/>
                    <a:pt x="805" y="468"/>
                  </a:cubicBezTo>
                  <a:cubicBezTo>
                    <a:pt x="805" y="368"/>
                    <a:pt x="805" y="368"/>
                    <a:pt x="805" y="368"/>
                  </a:cubicBezTo>
                  <a:cubicBezTo>
                    <a:pt x="904" y="368"/>
                    <a:pt x="904" y="368"/>
                    <a:pt x="904" y="368"/>
                  </a:cubicBezTo>
                  <a:cubicBezTo>
                    <a:pt x="924" y="368"/>
                    <a:pt x="942" y="354"/>
                    <a:pt x="945" y="334"/>
                  </a:cubicBezTo>
                  <a:cubicBezTo>
                    <a:pt x="948" y="309"/>
                    <a:pt x="929" y="288"/>
                    <a:pt x="905" y="288"/>
                  </a:cubicBezTo>
                  <a:cubicBezTo>
                    <a:pt x="805" y="288"/>
                    <a:pt x="805" y="288"/>
                    <a:pt x="805" y="288"/>
                  </a:cubicBezTo>
                  <a:cubicBezTo>
                    <a:pt x="805" y="252"/>
                    <a:pt x="805" y="252"/>
                    <a:pt x="805" y="252"/>
                  </a:cubicBezTo>
                  <a:cubicBezTo>
                    <a:pt x="805" y="230"/>
                    <a:pt x="787" y="212"/>
                    <a:pt x="765" y="212"/>
                  </a:cubicBezTo>
                  <a:cubicBezTo>
                    <a:pt x="729" y="212"/>
                    <a:pt x="729" y="212"/>
                    <a:pt x="729" y="212"/>
                  </a:cubicBezTo>
                  <a:cubicBezTo>
                    <a:pt x="729" y="113"/>
                    <a:pt x="729" y="113"/>
                    <a:pt x="729" y="113"/>
                  </a:cubicBezTo>
                  <a:cubicBezTo>
                    <a:pt x="729" y="93"/>
                    <a:pt x="714" y="75"/>
                    <a:pt x="695" y="72"/>
                  </a:cubicBezTo>
                  <a:cubicBezTo>
                    <a:pt x="670" y="69"/>
                    <a:pt x="649" y="88"/>
                    <a:pt x="649" y="112"/>
                  </a:cubicBezTo>
                  <a:cubicBezTo>
                    <a:pt x="649" y="212"/>
                    <a:pt x="649" y="212"/>
                    <a:pt x="649" y="212"/>
                  </a:cubicBezTo>
                  <a:cubicBezTo>
                    <a:pt x="549" y="212"/>
                    <a:pt x="549" y="212"/>
                    <a:pt x="549" y="212"/>
                  </a:cubicBezTo>
                  <a:cubicBezTo>
                    <a:pt x="549" y="44"/>
                    <a:pt x="549" y="44"/>
                    <a:pt x="549" y="44"/>
                  </a:cubicBezTo>
                  <a:cubicBezTo>
                    <a:pt x="549" y="24"/>
                    <a:pt x="534" y="6"/>
                    <a:pt x="515" y="3"/>
                  </a:cubicBezTo>
                  <a:cubicBezTo>
                    <a:pt x="490" y="0"/>
                    <a:pt x="469" y="19"/>
                    <a:pt x="469" y="43"/>
                  </a:cubicBezTo>
                  <a:cubicBezTo>
                    <a:pt x="469" y="212"/>
                    <a:pt x="469" y="212"/>
                    <a:pt x="469" y="212"/>
                  </a:cubicBezTo>
                  <a:cubicBezTo>
                    <a:pt x="369" y="212"/>
                    <a:pt x="369" y="212"/>
                    <a:pt x="369" y="212"/>
                  </a:cubicBezTo>
                  <a:cubicBezTo>
                    <a:pt x="369" y="113"/>
                    <a:pt x="369" y="113"/>
                    <a:pt x="369" y="113"/>
                  </a:cubicBezTo>
                  <a:cubicBezTo>
                    <a:pt x="369" y="93"/>
                    <a:pt x="354" y="75"/>
                    <a:pt x="335" y="72"/>
                  </a:cubicBezTo>
                  <a:cubicBezTo>
                    <a:pt x="310" y="69"/>
                    <a:pt x="289" y="88"/>
                    <a:pt x="289" y="112"/>
                  </a:cubicBezTo>
                  <a:cubicBezTo>
                    <a:pt x="289" y="212"/>
                    <a:pt x="289" y="212"/>
                    <a:pt x="289" y="212"/>
                  </a:cubicBezTo>
                  <a:cubicBezTo>
                    <a:pt x="253" y="212"/>
                    <a:pt x="253" y="212"/>
                    <a:pt x="253" y="212"/>
                  </a:cubicBezTo>
                  <a:cubicBezTo>
                    <a:pt x="231" y="212"/>
                    <a:pt x="213" y="230"/>
                    <a:pt x="213" y="252"/>
                  </a:cubicBezTo>
                  <a:cubicBezTo>
                    <a:pt x="213" y="288"/>
                    <a:pt x="213" y="288"/>
                    <a:pt x="213" y="288"/>
                  </a:cubicBezTo>
                  <a:cubicBezTo>
                    <a:pt x="114" y="288"/>
                    <a:pt x="114" y="288"/>
                    <a:pt x="114" y="288"/>
                  </a:cubicBezTo>
                  <a:cubicBezTo>
                    <a:pt x="94" y="288"/>
                    <a:pt x="76" y="302"/>
                    <a:pt x="73" y="322"/>
                  </a:cubicBezTo>
                  <a:cubicBezTo>
                    <a:pt x="69" y="347"/>
                    <a:pt x="88" y="368"/>
                    <a:pt x="112" y="368"/>
                  </a:cubicBezTo>
                  <a:cubicBezTo>
                    <a:pt x="213" y="368"/>
                    <a:pt x="213" y="368"/>
                    <a:pt x="213" y="368"/>
                  </a:cubicBezTo>
                  <a:cubicBezTo>
                    <a:pt x="213" y="468"/>
                    <a:pt x="213" y="468"/>
                    <a:pt x="213" y="468"/>
                  </a:cubicBezTo>
                  <a:lnTo>
                    <a:pt x="44" y="468"/>
                  </a:lnTo>
                  <a:close/>
                  <a:moveTo>
                    <a:pt x="293" y="296"/>
                  </a:moveTo>
                  <a:cubicBezTo>
                    <a:pt x="721" y="296"/>
                    <a:pt x="721" y="296"/>
                    <a:pt x="721" y="296"/>
                  </a:cubicBezTo>
                  <a:cubicBezTo>
                    <a:pt x="721" y="724"/>
                    <a:pt x="721" y="724"/>
                    <a:pt x="721" y="724"/>
                  </a:cubicBezTo>
                  <a:cubicBezTo>
                    <a:pt x="293" y="724"/>
                    <a:pt x="293" y="724"/>
                    <a:pt x="293" y="724"/>
                  </a:cubicBezTo>
                  <a:lnTo>
                    <a:pt x="293" y="29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5993017" y="2026445"/>
              <a:ext cx="334103" cy="287729"/>
            </a:xfrm>
            <a:custGeom>
              <a:rect b="b" l="l" r="r" t="t"/>
              <a:pathLst>
                <a:path extrusionOk="0" h="1768" w="2051">
                  <a:moveTo>
                    <a:pt x="1945" y="1466"/>
                  </a:moveTo>
                  <a:cubicBezTo>
                    <a:pt x="1945" y="1296"/>
                    <a:pt x="1945" y="1296"/>
                    <a:pt x="1945" y="1296"/>
                  </a:cubicBezTo>
                  <a:cubicBezTo>
                    <a:pt x="1945" y="1274"/>
                    <a:pt x="1927" y="1256"/>
                    <a:pt x="1905" y="1256"/>
                  </a:cubicBezTo>
                  <a:cubicBezTo>
                    <a:pt x="1676" y="1256"/>
                    <a:pt x="1676" y="1256"/>
                    <a:pt x="1676" y="1256"/>
                  </a:cubicBezTo>
                  <a:cubicBezTo>
                    <a:pt x="1673" y="1233"/>
                    <a:pt x="1666" y="1210"/>
                    <a:pt x="1658" y="1188"/>
                  </a:cubicBezTo>
                  <a:cubicBezTo>
                    <a:pt x="1768" y="1127"/>
                    <a:pt x="1837" y="1012"/>
                    <a:pt x="1837" y="884"/>
                  </a:cubicBezTo>
                  <a:cubicBezTo>
                    <a:pt x="1837" y="756"/>
                    <a:pt x="1768" y="641"/>
                    <a:pt x="1658" y="581"/>
                  </a:cubicBezTo>
                  <a:cubicBezTo>
                    <a:pt x="1666" y="559"/>
                    <a:pt x="1673" y="536"/>
                    <a:pt x="1676" y="512"/>
                  </a:cubicBezTo>
                  <a:cubicBezTo>
                    <a:pt x="1905" y="512"/>
                    <a:pt x="1905" y="512"/>
                    <a:pt x="1905" y="512"/>
                  </a:cubicBezTo>
                  <a:cubicBezTo>
                    <a:pt x="1927" y="512"/>
                    <a:pt x="1945" y="494"/>
                    <a:pt x="1945" y="472"/>
                  </a:cubicBezTo>
                  <a:cubicBezTo>
                    <a:pt x="1945" y="302"/>
                    <a:pt x="1945" y="302"/>
                    <a:pt x="1945" y="302"/>
                  </a:cubicBezTo>
                  <a:cubicBezTo>
                    <a:pt x="2006" y="284"/>
                    <a:pt x="2051" y="226"/>
                    <a:pt x="2047" y="157"/>
                  </a:cubicBezTo>
                  <a:cubicBezTo>
                    <a:pt x="2043" y="86"/>
                    <a:pt x="1986" y="28"/>
                    <a:pt x="1915" y="23"/>
                  </a:cubicBezTo>
                  <a:cubicBezTo>
                    <a:pt x="1832" y="17"/>
                    <a:pt x="1762" y="83"/>
                    <a:pt x="1762" y="165"/>
                  </a:cubicBezTo>
                  <a:cubicBezTo>
                    <a:pt x="1762" y="230"/>
                    <a:pt x="1805" y="285"/>
                    <a:pt x="1865" y="302"/>
                  </a:cubicBezTo>
                  <a:cubicBezTo>
                    <a:pt x="1865" y="432"/>
                    <a:pt x="1865" y="432"/>
                    <a:pt x="1865" y="432"/>
                  </a:cubicBezTo>
                  <a:cubicBezTo>
                    <a:pt x="1678" y="432"/>
                    <a:pt x="1678" y="432"/>
                    <a:pt x="1678" y="432"/>
                  </a:cubicBezTo>
                  <a:cubicBezTo>
                    <a:pt x="1671" y="361"/>
                    <a:pt x="1639" y="295"/>
                    <a:pt x="1589" y="244"/>
                  </a:cubicBezTo>
                  <a:cubicBezTo>
                    <a:pt x="1537" y="192"/>
                    <a:pt x="1472" y="160"/>
                    <a:pt x="1400" y="152"/>
                  </a:cubicBezTo>
                  <a:cubicBezTo>
                    <a:pt x="1373" y="64"/>
                    <a:pt x="1291" y="0"/>
                    <a:pt x="1196" y="0"/>
                  </a:cubicBezTo>
                  <a:cubicBezTo>
                    <a:pt x="1125" y="0"/>
                    <a:pt x="1061" y="36"/>
                    <a:pt x="1023" y="89"/>
                  </a:cubicBezTo>
                  <a:cubicBezTo>
                    <a:pt x="984" y="36"/>
                    <a:pt x="921" y="0"/>
                    <a:pt x="849" y="0"/>
                  </a:cubicBezTo>
                  <a:cubicBezTo>
                    <a:pt x="755" y="0"/>
                    <a:pt x="672" y="64"/>
                    <a:pt x="645" y="152"/>
                  </a:cubicBezTo>
                  <a:cubicBezTo>
                    <a:pt x="574" y="160"/>
                    <a:pt x="508" y="192"/>
                    <a:pt x="457" y="244"/>
                  </a:cubicBezTo>
                  <a:cubicBezTo>
                    <a:pt x="406" y="295"/>
                    <a:pt x="375" y="361"/>
                    <a:pt x="368" y="432"/>
                  </a:cubicBezTo>
                  <a:cubicBezTo>
                    <a:pt x="181" y="432"/>
                    <a:pt x="181" y="432"/>
                    <a:pt x="181" y="432"/>
                  </a:cubicBezTo>
                  <a:cubicBezTo>
                    <a:pt x="181" y="302"/>
                    <a:pt x="181" y="302"/>
                    <a:pt x="181" y="302"/>
                  </a:cubicBezTo>
                  <a:cubicBezTo>
                    <a:pt x="181" y="302"/>
                    <a:pt x="285" y="230"/>
                    <a:pt x="285" y="165"/>
                  </a:cubicBezTo>
                  <a:cubicBezTo>
                    <a:pt x="285" y="86"/>
                    <a:pt x="221" y="22"/>
                    <a:pt x="143" y="22"/>
                  </a:cubicBezTo>
                  <a:cubicBezTo>
                    <a:pt x="64" y="22"/>
                    <a:pt x="0" y="86"/>
                    <a:pt x="0" y="165"/>
                  </a:cubicBezTo>
                  <a:cubicBezTo>
                    <a:pt x="0" y="230"/>
                    <a:pt x="43" y="285"/>
                    <a:pt x="105" y="302"/>
                  </a:cubicBezTo>
                  <a:cubicBezTo>
                    <a:pt x="105" y="472"/>
                    <a:pt x="105" y="472"/>
                    <a:pt x="105" y="472"/>
                  </a:cubicBezTo>
                  <a:cubicBezTo>
                    <a:pt x="103" y="494"/>
                    <a:pt x="121" y="512"/>
                    <a:pt x="143" y="512"/>
                  </a:cubicBezTo>
                  <a:cubicBezTo>
                    <a:pt x="371" y="512"/>
                    <a:pt x="371" y="512"/>
                    <a:pt x="371" y="512"/>
                  </a:cubicBezTo>
                  <a:cubicBezTo>
                    <a:pt x="375" y="535"/>
                    <a:pt x="381" y="559"/>
                    <a:pt x="390" y="581"/>
                  </a:cubicBezTo>
                  <a:cubicBezTo>
                    <a:pt x="343" y="606"/>
                    <a:pt x="302" y="643"/>
                    <a:pt x="272" y="687"/>
                  </a:cubicBezTo>
                  <a:cubicBezTo>
                    <a:pt x="259" y="706"/>
                    <a:pt x="264" y="731"/>
                    <a:pt x="282" y="743"/>
                  </a:cubicBezTo>
                  <a:cubicBezTo>
                    <a:pt x="300" y="756"/>
                    <a:pt x="325" y="751"/>
                    <a:pt x="337" y="733"/>
                  </a:cubicBezTo>
                  <a:cubicBezTo>
                    <a:pt x="367" y="689"/>
                    <a:pt x="409" y="656"/>
                    <a:pt x="458" y="637"/>
                  </a:cubicBezTo>
                  <a:cubicBezTo>
                    <a:pt x="469" y="632"/>
                    <a:pt x="477" y="624"/>
                    <a:pt x="481" y="613"/>
                  </a:cubicBezTo>
                  <a:cubicBezTo>
                    <a:pt x="484" y="602"/>
                    <a:pt x="483" y="590"/>
                    <a:pt x="478" y="580"/>
                  </a:cubicBezTo>
                  <a:cubicBezTo>
                    <a:pt x="458" y="545"/>
                    <a:pt x="448" y="505"/>
                    <a:pt x="448" y="465"/>
                  </a:cubicBezTo>
                  <a:cubicBezTo>
                    <a:pt x="448" y="337"/>
                    <a:pt x="551" y="232"/>
                    <a:pt x="679" y="230"/>
                  </a:cubicBezTo>
                  <a:cubicBezTo>
                    <a:pt x="708" y="231"/>
                    <a:pt x="737" y="238"/>
                    <a:pt x="765" y="250"/>
                  </a:cubicBezTo>
                  <a:cubicBezTo>
                    <a:pt x="785" y="260"/>
                    <a:pt x="805" y="273"/>
                    <a:pt x="822" y="288"/>
                  </a:cubicBezTo>
                  <a:cubicBezTo>
                    <a:pt x="830" y="295"/>
                    <a:pt x="836" y="303"/>
                    <a:pt x="846" y="307"/>
                  </a:cubicBezTo>
                  <a:cubicBezTo>
                    <a:pt x="854" y="311"/>
                    <a:pt x="863" y="311"/>
                    <a:pt x="872" y="309"/>
                  </a:cubicBezTo>
                  <a:cubicBezTo>
                    <a:pt x="890" y="305"/>
                    <a:pt x="903" y="287"/>
                    <a:pt x="902" y="268"/>
                  </a:cubicBezTo>
                  <a:cubicBezTo>
                    <a:pt x="901" y="258"/>
                    <a:pt x="897" y="249"/>
                    <a:pt x="890" y="242"/>
                  </a:cubicBezTo>
                  <a:cubicBezTo>
                    <a:pt x="882" y="234"/>
                    <a:pt x="873" y="226"/>
                    <a:pt x="865" y="219"/>
                  </a:cubicBezTo>
                  <a:cubicBezTo>
                    <a:pt x="844" y="203"/>
                    <a:pt x="822" y="189"/>
                    <a:pt x="798" y="178"/>
                  </a:cubicBezTo>
                  <a:cubicBezTo>
                    <a:pt x="776" y="168"/>
                    <a:pt x="754" y="160"/>
                    <a:pt x="731" y="156"/>
                  </a:cubicBezTo>
                  <a:cubicBezTo>
                    <a:pt x="753" y="111"/>
                    <a:pt x="799" y="80"/>
                    <a:pt x="851" y="80"/>
                  </a:cubicBezTo>
                  <a:cubicBezTo>
                    <a:pt x="924" y="80"/>
                    <a:pt x="984" y="140"/>
                    <a:pt x="984" y="213"/>
                  </a:cubicBezTo>
                  <a:cubicBezTo>
                    <a:pt x="984" y="235"/>
                    <a:pt x="1002" y="253"/>
                    <a:pt x="1024" y="253"/>
                  </a:cubicBezTo>
                  <a:cubicBezTo>
                    <a:pt x="1046" y="253"/>
                    <a:pt x="1064" y="235"/>
                    <a:pt x="1064" y="213"/>
                  </a:cubicBezTo>
                  <a:cubicBezTo>
                    <a:pt x="1064" y="140"/>
                    <a:pt x="1124" y="80"/>
                    <a:pt x="1197" y="80"/>
                  </a:cubicBezTo>
                  <a:cubicBezTo>
                    <a:pt x="1249" y="80"/>
                    <a:pt x="1296" y="111"/>
                    <a:pt x="1317" y="156"/>
                  </a:cubicBezTo>
                  <a:cubicBezTo>
                    <a:pt x="1294" y="161"/>
                    <a:pt x="1272" y="168"/>
                    <a:pt x="1250" y="178"/>
                  </a:cubicBezTo>
                  <a:cubicBezTo>
                    <a:pt x="1215" y="194"/>
                    <a:pt x="1184" y="215"/>
                    <a:pt x="1158" y="243"/>
                  </a:cubicBezTo>
                  <a:cubicBezTo>
                    <a:pt x="1143" y="257"/>
                    <a:pt x="1142" y="281"/>
                    <a:pt x="1155" y="296"/>
                  </a:cubicBezTo>
                  <a:cubicBezTo>
                    <a:pt x="1170" y="314"/>
                    <a:pt x="1198" y="315"/>
                    <a:pt x="1215" y="299"/>
                  </a:cubicBezTo>
                  <a:cubicBezTo>
                    <a:pt x="1234" y="278"/>
                    <a:pt x="1258" y="262"/>
                    <a:pt x="1283" y="250"/>
                  </a:cubicBezTo>
                  <a:cubicBezTo>
                    <a:pt x="1311" y="238"/>
                    <a:pt x="1340" y="231"/>
                    <a:pt x="1369" y="230"/>
                  </a:cubicBezTo>
                  <a:cubicBezTo>
                    <a:pt x="1497" y="232"/>
                    <a:pt x="1600" y="337"/>
                    <a:pt x="1600" y="465"/>
                  </a:cubicBezTo>
                  <a:cubicBezTo>
                    <a:pt x="1600" y="505"/>
                    <a:pt x="1590" y="545"/>
                    <a:pt x="1570" y="580"/>
                  </a:cubicBezTo>
                  <a:cubicBezTo>
                    <a:pt x="1565" y="590"/>
                    <a:pt x="1564" y="602"/>
                    <a:pt x="1567" y="613"/>
                  </a:cubicBezTo>
                  <a:cubicBezTo>
                    <a:pt x="1571" y="624"/>
                    <a:pt x="1579" y="632"/>
                    <a:pt x="1590" y="637"/>
                  </a:cubicBezTo>
                  <a:cubicBezTo>
                    <a:pt x="1692" y="678"/>
                    <a:pt x="1758" y="775"/>
                    <a:pt x="1758" y="884"/>
                  </a:cubicBezTo>
                  <a:cubicBezTo>
                    <a:pt x="1758" y="994"/>
                    <a:pt x="1692" y="1091"/>
                    <a:pt x="1590" y="1132"/>
                  </a:cubicBezTo>
                  <a:cubicBezTo>
                    <a:pt x="1580" y="1136"/>
                    <a:pt x="1571" y="1145"/>
                    <a:pt x="1567" y="1156"/>
                  </a:cubicBezTo>
                  <a:cubicBezTo>
                    <a:pt x="1564" y="1167"/>
                    <a:pt x="1565" y="1179"/>
                    <a:pt x="1570" y="1189"/>
                  </a:cubicBezTo>
                  <a:cubicBezTo>
                    <a:pt x="1590" y="1224"/>
                    <a:pt x="1600" y="1263"/>
                    <a:pt x="1600" y="1304"/>
                  </a:cubicBezTo>
                  <a:cubicBezTo>
                    <a:pt x="1600" y="1431"/>
                    <a:pt x="1497" y="1537"/>
                    <a:pt x="1369" y="1539"/>
                  </a:cubicBezTo>
                  <a:cubicBezTo>
                    <a:pt x="1340" y="1538"/>
                    <a:pt x="1311" y="1531"/>
                    <a:pt x="1283" y="1518"/>
                  </a:cubicBezTo>
                  <a:cubicBezTo>
                    <a:pt x="1258" y="1506"/>
                    <a:pt x="1234" y="1490"/>
                    <a:pt x="1215" y="1470"/>
                  </a:cubicBezTo>
                  <a:cubicBezTo>
                    <a:pt x="1199" y="1454"/>
                    <a:pt x="1174" y="1454"/>
                    <a:pt x="1158" y="1469"/>
                  </a:cubicBezTo>
                  <a:cubicBezTo>
                    <a:pt x="1142" y="1485"/>
                    <a:pt x="1142" y="1510"/>
                    <a:pt x="1158" y="1526"/>
                  </a:cubicBezTo>
                  <a:cubicBezTo>
                    <a:pt x="1184" y="1553"/>
                    <a:pt x="1215" y="1575"/>
                    <a:pt x="1250" y="1591"/>
                  </a:cubicBezTo>
                  <a:cubicBezTo>
                    <a:pt x="1272" y="1601"/>
                    <a:pt x="1294" y="1608"/>
                    <a:pt x="1317" y="1613"/>
                  </a:cubicBezTo>
                  <a:cubicBezTo>
                    <a:pt x="1295" y="1658"/>
                    <a:pt x="1249" y="1688"/>
                    <a:pt x="1197" y="1688"/>
                  </a:cubicBezTo>
                  <a:cubicBezTo>
                    <a:pt x="1124" y="1688"/>
                    <a:pt x="1064" y="1629"/>
                    <a:pt x="1064" y="1555"/>
                  </a:cubicBezTo>
                  <a:cubicBezTo>
                    <a:pt x="1064" y="1533"/>
                    <a:pt x="1046" y="1515"/>
                    <a:pt x="1024" y="1515"/>
                  </a:cubicBezTo>
                  <a:cubicBezTo>
                    <a:pt x="1002" y="1515"/>
                    <a:pt x="984" y="1533"/>
                    <a:pt x="984" y="1555"/>
                  </a:cubicBezTo>
                  <a:cubicBezTo>
                    <a:pt x="984" y="1629"/>
                    <a:pt x="924" y="1688"/>
                    <a:pt x="851" y="1688"/>
                  </a:cubicBezTo>
                  <a:cubicBezTo>
                    <a:pt x="799" y="1688"/>
                    <a:pt x="753" y="1658"/>
                    <a:pt x="731" y="1613"/>
                  </a:cubicBezTo>
                  <a:cubicBezTo>
                    <a:pt x="754" y="1608"/>
                    <a:pt x="776" y="1601"/>
                    <a:pt x="798" y="1591"/>
                  </a:cubicBezTo>
                  <a:cubicBezTo>
                    <a:pt x="833" y="1575"/>
                    <a:pt x="864" y="1553"/>
                    <a:pt x="890" y="1526"/>
                  </a:cubicBezTo>
                  <a:cubicBezTo>
                    <a:pt x="906" y="1510"/>
                    <a:pt x="906" y="1485"/>
                    <a:pt x="890" y="1469"/>
                  </a:cubicBezTo>
                  <a:cubicBezTo>
                    <a:pt x="874" y="1454"/>
                    <a:pt x="849" y="1454"/>
                    <a:pt x="833" y="1470"/>
                  </a:cubicBezTo>
                  <a:cubicBezTo>
                    <a:pt x="814" y="1490"/>
                    <a:pt x="790" y="1506"/>
                    <a:pt x="765" y="1518"/>
                  </a:cubicBezTo>
                  <a:cubicBezTo>
                    <a:pt x="737" y="1531"/>
                    <a:pt x="708" y="1537"/>
                    <a:pt x="679" y="1539"/>
                  </a:cubicBezTo>
                  <a:cubicBezTo>
                    <a:pt x="551" y="1537"/>
                    <a:pt x="448" y="1431"/>
                    <a:pt x="448" y="1304"/>
                  </a:cubicBezTo>
                  <a:cubicBezTo>
                    <a:pt x="448" y="1263"/>
                    <a:pt x="458" y="1223"/>
                    <a:pt x="478" y="1189"/>
                  </a:cubicBezTo>
                  <a:cubicBezTo>
                    <a:pt x="483" y="1179"/>
                    <a:pt x="484" y="1167"/>
                    <a:pt x="481" y="1156"/>
                  </a:cubicBezTo>
                  <a:cubicBezTo>
                    <a:pt x="477" y="1145"/>
                    <a:pt x="469" y="1136"/>
                    <a:pt x="458" y="1132"/>
                  </a:cubicBezTo>
                  <a:cubicBezTo>
                    <a:pt x="409" y="1112"/>
                    <a:pt x="367" y="1079"/>
                    <a:pt x="337" y="1036"/>
                  </a:cubicBezTo>
                  <a:cubicBezTo>
                    <a:pt x="325" y="1018"/>
                    <a:pt x="300" y="1013"/>
                    <a:pt x="282" y="1026"/>
                  </a:cubicBezTo>
                  <a:cubicBezTo>
                    <a:pt x="264" y="1038"/>
                    <a:pt x="259" y="1063"/>
                    <a:pt x="272" y="1081"/>
                  </a:cubicBezTo>
                  <a:cubicBezTo>
                    <a:pt x="303" y="1126"/>
                    <a:pt x="343" y="1162"/>
                    <a:pt x="390" y="1188"/>
                  </a:cubicBezTo>
                  <a:cubicBezTo>
                    <a:pt x="381" y="1210"/>
                    <a:pt x="375" y="1233"/>
                    <a:pt x="371" y="1256"/>
                  </a:cubicBezTo>
                  <a:cubicBezTo>
                    <a:pt x="143" y="1256"/>
                    <a:pt x="143" y="1256"/>
                    <a:pt x="143" y="1256"/>
                  </a:cubicBezTo>
                  <a:cubicBezTo>
                    <a:pt x="121" y="1257"/>
                    <a:pt x="103" y="1274"/>
                    <a:pt x="105" y="1297"/>
                  </a:cubicBezTo>
                  <a:cubicBezTo>
                    <a:pt x="105" y="1467"/>
                    <a:pt x="105" y="1467"/>
                    <a:pt x="105" y="1467"/>
                  </a:cubicBezTo>
                  <a:cubicBezTo>
                    <a:pt x="43" y="1484"/>
                    <a:pt x="0" y="1539"/>
                    <a:pt x="0" y="1603"/>
                  </a:cubicBezTo>
                  <a:cubicBezTo>
                    <a:pt x="0" y="1682"/>
                    <a:pt x="64" y="1746"/>
                    <a:pt x="143" y="1746"/>
                  </a:cubicBezTo>
                  <a:cubicBezTo>
                    <a:pt x="221" y="1746"/>
                    <a:pt x="285" y="1682"/>
                    <a:pt x="285" y="1603"/>
                  </a:cubicBezTo>
                  <a:cubicBezTo>
                    <a:pt x="285" y="1539"/>
                    <a:pt x="181" y="1467"/>
                    <a:pt x="181" y="1467"/>
                  </a:cubicBezTo>
                  <a:cubicBezTo>
                    <a:pt x="181" y="1336"/>
                    <a:pt x="181" y="1336"/>
                    <a:pt x="181" y="1336"/>
                  </a:cubicBezTo>
                  <a:cubicBezTo>
                    <a:pt x="369" y="1336"/>
                    <a:pt x="369" y="1336"/>
                    <a:pt x="369" y="1336"/>
                  </a:cubicBezTo>
                  <a:cubicBezTo>
                    <a:pt x="377" y="1408"/>
                    <a:pt x="408" y="1474"/>
                    <a:pt x="459" y="1525"/>
                  </a:cubicBezTo>
                  <a:cubicBezTo>
                    <a:pt x="510" y="1577"/>
                    <a:pt x="576" y="1609"/>
                    <a:pt x="647" y="1617"/>
                  </a:cubicBezTo>
                  <a:cubicBezTo>
                    <a:pt x="674" y="1705"/>
                    <a:pt x="756" y="1768"/>
                    <a:pt x="851" y="1768"/>
                  </a:cubicBezTo>
                  <a:cubicBezTo>
                    <a:pt x="922" y="1768"/>
                    <a:pt x="985" y="1733"/>
                    <a:pt x="1024" y="1679"/>
                  </a:cubicBezTo>
                  <a:cubicBezTo>
                    <a:pt x="1063" y="1733"/>
                    <a:pt x="1126" y="1768"/>
                    <a:pt x="1197" y="1768"/>
                  </a:cubicBezTo>
                  <a:cubicBezTo>
                    <a:pt x="1292" y="1768"/>
                    <a:pt x="1374" y="1705"/>
                    <a:pt x="1401" y="1617"/>
                  </a:cubicBezTo>
                  <a:cubicBezTo>
                    <a:pt x="1472" y="1609"/>
                    <a:pt x="1538" y="1577"/>
                    <a:pt x="1589" y="1525"/>
                  </a:cubicBezTo>
                  <a:cubicBezTo>
                    <a:pt x="1640" y="1474"/>
                    <a:pt x="1671" y="1408"/>
                    <a:pt x="1679" y="1340"/>
                  </a:cubicBezTo>
                  <a:cubicBezTo>
                    <a:pt x="1865" y="1340"/>
                    <a:pt x="1865" y="1340"/>
                    <a:pt x="1865" y="1340"/>
                  </a:cubicBezTo>
                  <a:cubicBezTo>
                    <a:pt x="1865" y="1466"/>
                    <a:pt x="1865" y="1466"/>
                    <a:pt x="1865" y="1466"/>
                  </a:cubicBezTo>
                  <a:cubicBezTo>
                    <a:pt x="1803" y="1484"/>
                    <a:pt x="1758" y="1543"/>
                    <a:pt x="1762" y="1611"/>
                  </a:cubicBezTo>
                  <a:cubicBezTo>
                    <a:pt x="1766" y="1682"/>
                    <a:pt x="1823" y="1740"/>
                    <a:pt x="1894" y="1745"/>
                  </a:cubicBezTo>
                  <a:cubicBezTo>
                    <a:pt x="1978" y="1751"/>
                    <a:pt x="2047" y="1685"/>
                    <a:pt x="2047" y="1603"/>
                  </a:cubicBezTo>
                  <a:cubicBezTo>
                    <a:pt x="2047" y="1538"/>
                    <a:pt x="2004" y="1483"/>
                    <a:pt x="1945" y="1466"/>
                  </a:cubicBezTo>
                  <a:close/>
                  <a:moveTo>
                    <a:pt x="1843" y="165"/>
                  </a:moveTo>
                  <a:cubicBezTo>
                    <a:pt x="1843" y="130"/>
                    <a:pt x="1871" y="102"/>
                    <a:pt x="1905" y="102"/>
                  </a:cubicBezTo>
                  <a:cubicBezTo>
                    <a:pt x="1940" y="102"/>
                    <a:pt x="1968" y="130"/>
                    <a:pt x="1968" y="165"/>
                  </a:cubicBezTo>
                  <a:cubicBezTo>
                    <a:pt x="1968" y="200"/>
                    <a:pt x="1940" y="228"/>
                    <a:pt x="1905" y="228"/>
                  </a:cubicBezTo>
                  <a:cubicBezTo>
                    <a:pt x="1871" y="228"/>
                    <a:pt x="1843" y="200"/>
                    <a:pt x="1843" y="165"/>
                  </a:cubicBezTo>
                  <a:close/>
                  <a:moveTo>
                    <a:pt x="80" y="165"/>
                  </a:moveTo>
                  <a:cubicBezTo>
                    <a:pt x="80" y="130"/>
                    <a:pt x="108" y="102"/>
                    <a:pt x="143" y="102"/>
                  </a:cubicBezTo>
                  <a:cubicBezTo>
                    <a:pt x="177" y="102"/>
                    <a:pt x="205" y="130"/>
                    <a:pt x="205" y="165"/>
                  </a:cubicBezTo>
                  <a:cubicBezTo>
                    <a:pt x="205" y="200"/>
                    <a:pt x="177" y="228"/>
                    <a:pt x="143" y="228"/>
                  </a:cubicBezTo>
                  <a:cubicBezTo>
                    <a:pt x="108" y="228"/>
                    <a:pt x="80" y="200"/>
                    <a:pt x="80" y="165"/>
                  </a:cubicBezTo>
                  <a:close/>
                  <a:moveTo>
                    <a:pt x="205" y="1603"/>
                  </a:moveTo>
                  <a:cubicBezTo>
                    <a:pt x="205" y="1638"/>
                    <a:pt x="177" y="1666"/>
                    <a:pt x="143" y="1666"/>
                  </a:cubicBezTo>
                  <a:cubicBezTo>
                    <a:pt x="108" y="1666"/>
                    <a:pt x="80" y="1638"/>
                    <a:pt x="80" y="1603"/>
                  </a:cubicBezTo>
                  <a:cubicBezTo>
                    <a:pt x="80" y="1569"/>
                    <a:pt x="108" y="1541"/>
                    <a:pt x="143" y="1541"/>
                  </a:cubicBezTo>
                  <a:cubicBezTo>
                    <a:pt x="177" y="1541"/>
                    <a:pt x="205" y="1569"/>
                    <a:pt x="205" y="1603"/>
                  </a:cubicBezTo>
                  <a:close/>
                  <a:moveTo>
                    <a:pt x="1905" y="1666"/>
                  </a:moveTo>
                  <a:cubicBezTo>
                    <a:pt x="1871" y="1666"/>
                    <a:pt x="1843" y="1638"/>
                    <a:pt x="1843" y="1603"/>
                  </a:cubicBezTo>
                  <a:cubicBezTo>
                    <a:pt x="1843" y="1569"/>
                    <a:pt x="1871" y="1541"/>
                    <a:pt x="1905" y="1541"/>
                  </a:cubicBezTo>
                  <a:cubicBezTo>
                    <a:pt x="1940" y="1541"/>
                    <a:pt x="1968" y="1569"/>
                    <a:pt x="1968" y="1603"/>
                  </a:cubicBezTo>
                  <a:cubicBezTo>
                    <a:pt x="1968" y="1638"/>
                    <a:pt x="1940" y="1666"/>
                    <a:pt x="1905" y="16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6026513" y="2162149"/>
              <a:ext cx="12883" cy="16319"/>
            </a:xfrm>
            <a:custGeom>
              <a:rect b="b" l="l" r="r" t="t"/>
              <a:pathLst>
                <a:path extrusionOk="0" h="101" w="80">
                  <a:moveTo>
                    <a:pt x="80" y="51"/>
                  </a:moveTo>
                  <a:cubicBezTo>
                    <a:pt x="80" y="22"/>
                    <a:pt x="48" y="0"/>
                    <a:pt x="17" y="17"/>
                  </a:cubicBezTo>
                  <a:cubicBezTo>
                    <a:pt x="6" y="24"/>
                    <a:pt x="0" y="35"/>
                    <a:pt x="0" y="4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7"/>
                    <a:pt x="8" y="81"/>
                    <a:pt x="21" y="87"/>
                  </a:cubicBezTo>
                  <a:cubicBezTo>
                    <a:pt x="51" y="101"/>
                    <a:pt x="80" y="79"/>
                    <a:pt x="80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1"/>
          <p:cNvGrpSpPr/>
          <p:nvPr/>
        </p:nvGrpSpPr>
        <p:grpSpPr>
          <a:xfrm>
            <a:off x="6882218" y="3211950"/>
            <a:ext cx="360272" cy="356557"/>
            <a:chOff x="7429066" y="2004973"/>
            <a:chExt cx="333245" cy="329809"/>
          </a:xfrm>
        </p:grpSpPr>
        <p:sp>
          <p:nvSpPr>
            <p:cNvPr id="487" name="Google Shape;487;p31"/>
            <p:cNvSpPr/>
            <p:nvPr/>
          </p:nvSpPr>
          <p:spPr>
            <a:xfrm>
              <a:off x="7429066" y="2008408"/>
              <a:ext cx="333245" cy="326374"/>
            </a:xfrm>
            <a:custGeom>
              <a:rect b="b" l="l" r="r" t="t"/>
              <a:pathLst>
                <a:path extrusionOk="0" h="2003" w="2048">
                  <a:moveTo>
                    <a:pt x="1788" y="799"/>
                  </a:moveTo>
                  <a:cubicBezTo>
                    <a:pt x="2008" y="799"/>
                    <a:pt x="2008" y="799"/>
                    <a:pt x="2008" y="799"/>
                  </a:cubicBezTo>
                  <a:cubicBezTo>
                    <a:pt x="2030" y="799"/>
                    <a:pt x="2048" y="781"/>
                    <a:pt x="2048" y="759"/>
                  </a:cubicBezTo>
                  <a:cubicBezTo>
                    <a:pt x="2048" y="543"/>
                    <a:pt x="2048" y="543"/>
                    <a:pt x="2048" y="543"/>
                  </a:cubicBezTo>
                  <a:cubicBezTo>
                    <a:pt x="2048" y="521"/>
                    <a:pt x="2030" y="503"/>
                    <a:pt x="2008" y="503"/>
                  </a:cubicBezTo>
                  <a:cubicBezTo>
                    <a:pt x="1788" y="503"/>
                    <a:pt x="1788" y="503"/>
                    <a:pt x="1788" y="503"/>
                  </a:cubicBezTo>
                  <a:cubicBezTo>
                    <a:pt x="1766" y="503"/>
                    <a:pt x="1748" y="521"/>
                    <a:pt x="1748" y="543"/>
                  </a:cubicBezTo>
                  <a:cubicBezTo>
                    <a:pt x="1748" y="607"/>
                    <a:pt x="1748" y="607"/>
                    <a:pt x="1748" y="607"/>
                  </a:cubicBezTo>
                  <a:cubicBezTo>
                    <a:pt x="1257" y="607"/>
                    <a:pt x="1257" y="607"/>
                    <a:pt x="1257" y="607"/>
                  </a:cubicBezTo>
                  <a:cubicBezTo>
                    <a:pt x="1064" y="517"/>
                    <a:pt x="1064" y="517"/>
                    <a:pt x="1064" y="517"/>
                  </a:cubicBezTo>
                  <a:cubicBezTo>
                    <a:pt x="1064" y="333"/>
                    <a:pt x="1064" y="333"/>
                    <a:pt x="1064" y="333"/>
                  </a:cubicBezTo>
                  <a:cubicBezTo>
                    <a:pt x="1155" y="330"/>
                    <a:pt x="1240" y="316"/>
                    <a:pt x="1306" y="292"/>
                  </a:cubicBezTo>
                  <a:cubicBezTo>
                    <a:pt x="1420" y="253"/>
                    <a:pt x="1444" y="199"/>
                    <a:pt x="1444" y="161"/>
                  </a:cubicBezTo>
                  <a:cubicBezTo>
                    <a:pt x="1444" y="89"/>
                    <a:pt x="1359" y="32"/>
                    <a:pt x="1211" y="4"/>
                  </a:cubicBezTo>
                  <a:cubicBezTo>
                    <a:pt x="1189" y="0"/>
                    <a:pt x="1168" y="15"/>
                    <a:pt x="1164" y="36"/>
                  </a:cubicBezTo>
                  <a:cubicBezTo>
                    <a:pt x="1160" y="58"/>
                    <a:pt x="1175" y="79"/>
                    <a:pt x="1196" y="83"/>
                  </a:cubicBezTo>
                  <a:cubicBezTo>
                    <a:pt x="1315" y="105"/>
                    <a:pt x="1364" y="145"/>
                    <a:pt x="1364" y="161"/>
                  </a:cubicBezTo>
                  <a:cubicBezTo>
                    <a:pt x="1364" y="171"/>
                    <a:pt x="1341" y="195"/>
                    <a:pt x="1279" y="217"/>
                  </a:cubicBezTo>
                  <a:cubicBezTo>
                    <a:pt x="1212" y="241"/>
                    <a:pt x="1121" y="254"/>
                    <a:pt x="1024" y="254"/>
                  </a:cubicBezTo>
                  <a:cubicBezTo>
                    <a:pt x="927" y="254"/>
                    <a:pt x="837" y="241"/>
                    <a:pt x="769" y="217"/>
                  </a:cubicBezTo>
                  <a:cubicBezTo>
                    <a:pt x="708" y="195"/>
                    <a:pt x="685" y="171"/>
                    <a:pt x="685" y="161"/>
                  </a:cubicBezTo>
                  <a:cubicBezTo>
                    <a:pt x="685" y="145"/>
                    <a:pt x="734" y="105"/>
                    <a:pt x="852" y="83"/>
                  </a:cubicBezTo>
                  <a:cubicBezTo>
                    <a:pt x="874" y="79"/>
                    <a:pt x="888" y="58"/>
                    <a:pt x="884" y="36"/>
                  </a:cubicBezTo>
                  <a:cubicBezTo>
                    <a:pt x="880" y="15"/>
                    <a:pt x="859" y="0"/>
                    <a:pt x="837" y="4"/>
                  </a:cubicBezTo>
                  <a:cubicBezTo>
                    <a:pt x="689" y="32"/>
                    <a:pt x="605" y="89"/>
                    <a:pt x="605" y="161"/>
                  </a:cubicBezTo>
                  <a:cubicBezTo>
                    <a:pt x="605" y="199"/>
                    <a:pt x="629" y="253"/>
                    <a:pt x="743" y="292"/>
                  </a:cubicBezTo>
                  <a:cubicBezTo>
                    <a:pt x="809" y="316"/>
                    <a:pt x="893" y="330"/>
                    <a:pt x="984" y="333"/>
                  </a:cubicBezTo>
                  <a:cubicBezTo>
                    <a:pt x="984" y="517"/>
                    <a:pt x="984" y="517"/>
                    <a:pt x="984" y="517"/>
                  </a:cubicBezTo>
                  <a:cubicBezTo>
                    <a:pt x="784" y="611"/>
                    <a:pt x="784" y="611"/>
                    <a:pt x="784" y="611"/>
                  </a:cubicBezTo>
                  <a:cubicBezTo>
                    <a:pt x="296" y="611"/>
                    <a:pt x="296" y="611"/>
                    <a:pt x="296" y="611"/>
                  </a:cubicBezTo>
                  <a:cubicBezTo>
                    <a:pt x="296" y="543"/>
                    <a:pt x="296" y="543"/>
                    <a:pt x="296" y="543"/>
                  </a:cubicBezTo>
                  <a:cubicBezTo>
                    <a:pt x="296" y="521"/>
                    <a:pt x="278" y="503"/>
                    <a:pt x="256" y="503"/>
                  </a:cubicBezTo>
                  <a:cubicBezTo>
                    <a:pt x="40" y="503"/>
                    <a:pt x="40" y="503"/>
                    <a:pt x="40" y="503"/>
                  </a:cubicBezTo>
                  <a:cubicBezTo>
                    <a:pt x="18" y="503"/>
                    <a:pt x="0" y="521"/>
                    <a:pt x="0" y="543"/>
                  </a:cubicBezTo>
                  <a:cubicBezTo>
                    <a:pt x="0" y="759"/>
                    <a:pt x="0" y="759"/>
                    <a:pt x="0" y="759"/>
                  </a:cubicBezTo>
                  <a:cubicBezTo>
                    <a:pt x="0" y="781"/>
                    <a:pt x="18" y="799"/>
                    <a:pt x="40" y="799"/>
                  </a:cubicBezTo>
                  <a:cubicBezTo>
                    <a:pt x="256" y="799"/>
                    <a:pt x="256" y="799"/>
                    <a:pt x="256" y="799"/>
                  </a:cubicBezTo>
                  <a:cubicBezTo>
                    <a:pt x="278" y="799"/>
                    <a:pt x="296" y="781"/>
                    <a:pt x="296" y="759"/>
                  </a:cubicBezTo>
                  <a:cubicBezTo>
                    <a:pt x="296" y="691"/>
                    <a:pt x="296" y="691"/>
                    <a:pt x="296" y="691"/>
                  </a:cubicBezTo>
                  <a:cubicBezTo>
                    <a:pt x="784" y="691"/>
                    <a:pt x="784" y="691"/>
                    <a:pt x="784" y="691"/>
                  </a:cubicBezTo>
                  <a:cubicBezTo>
                    <a:pt x="984" y="786"/>
                    <a:pt x="984" y="786"/>
                    <a:pt x="984" y="786"/>
                  </a:cubicBezTo>
                  <a:cubicBezTo>
                    <a:pt x="984" y="889"/>
                    <a:pt x="984" y="889"/>
                    <a:pt x="984" y="889"/>
                  </a:cubicBezTo>
                  <a:cubicBezTo>
                    <a:pt x="784" y="983"/>
                    <a:pt x="784" y="983"/>
                    <a:pt x="784" y="983"/>
                  </a:cubicBezTo>
                  <a:cubicBezTo>
                    <a:pt x="312" y="983"/>
                    <a:pt x="312" y="983"/>
                    <a:pt x="312" y="983"/>
                  </a:cubicBezTo>
                  <a:cubicBezTo>
                    <a:pt x="290" y="983"/>
                    <a:pt x="272" y="1001"/>
                    <a:pt x="272" y="1023"/>
                  </a:cubicBezTo>
                  <a:cubicBezTo>
                    <a:pt x="272" y="1299"/>
                    <a:pt x="272" y="1299"/>
                    <a:pt x="272" y="1299"/>
                  </a:cubicBezTo>
                  <a:cubicBezTo>
                    <a:pt x="40" y="1299"/>
                    <a:pt x="40" y="1299"/>
                    <a:pt x="40" y="1299"/>
                  </a:cubicBezTo>
                  <a:cubicBezTo>
                    <a:pt x="18" y="1299"/>
                    <a:pt x="0" y="1317"/>
                    <a:pt x="0" y="1339"/>
                  </a:cubicBezTo>
                  <a:cubicBezTo>
                    <a:pt x="0" y="1555"/>
                    <a:pt x="0" y="1555"/>
                    <a:pt x="0" y="1555"/>
                  </a:cubicBezTo>
                  <a:cubicBezTo>
                    <a:pt x="0" y="1577"/>
                    <a:pt x="18" y="1595"/>
                    <a:pt x="40" y="1595"/>
                  </a:cubicBezTo>
                  <a:cubicBezTo>
                    <a:pt x="272" y="1595"/>
                    <a:pt x="272" y="1595"/>
                    <a:pt x="272" y="1595"/>
                  </a:cubicBezTo>
                  <a:cubicBezTo>
                    <a:pt x="272" y="1707"/>
                    <a:pt x="272" y="1707"/>
                    <a:pt x="272" y="1707"/>
                  </a:cubicBezTo>
                  <a:cubicBezTo>
                    <a:pt x="40" y="1707"/>
                    <a:pt x="40" y="1707"/>
                    <a:pt x="40" y="1707"/>
                  </a:cubicBezTo>
                  <a:cubicBezTo>
                    <a:pt x="18" y="1707"/>
                    <a:pt x="0" y="1725"/>
                    <a:pt x="0" y="1747"/>
                  </a:cubicBezTo>
                  <a:cubicBezTo>
                    <a:pt x="0" y="1963"/>
                    <a:pt x="0" y="1963"/>
                    <a:pt x="0" y="1963"/>
                  </a:cubicBezTo>
                  <a:cubicBezTo>
                    <a:pt x="0" y="1985"/>
                    <a:pt x="18" y="2003"/>
                    <a:pt x="40" y="2003"/>
                  </a:cubicBezTo>
                  <a:cubicBezTo>
                    <a:pt x="584" y="2003"/>
                    <a:pt x="584" y="2003"/>
                    <a:pt x="584" y="2003"/>
                  </a:cubicBezTo>
                  <a:cubicBezTo>
                    <a:pt x="606" y="2003"/>
                    <a:pt x="624" y="1985"/>
                    <a:pt x="624" y="1963"/>
                  </a:cubicBezTo>
                  <a:cubicBezTo>
                    <a:pt x="624" y="1747"/>
                    <a:pt x="624" y="1747"/>
                    <a:pt x="624" y="1747"/>
                  </a:cubicBezTo>
                  <a:cubicBezTo>
                    <a:pt x="624" y="1725"/>
                    <a:pt x="606" y="1707"/>
                    <a:pt x="584" y="1707"/>
                  </a:cubicBezTo>
                  <a:cubicBezTo>
                    <a:pt x="352" y="1707"/>
                    <a:pt x="352" y="1707"/>
                    <a:pt x="352" y="1707"/>
                  </a:cubicBezTo>
                  <a:cubicBezTo>
                    <a:pt x="352" y="1595"/>
                    <a:pt x="352" y="1595"/>
                    <a:pt x="352" y="1595"/>
                  </a:cubicBezTo>
                  <a:cubicBezTo>
                    <a:pt x="584" y="1595"/>
                    <a:pt x="584" y="1595"/>
                    <a:pt x="584" y="1595"/>
                  </a:cubicBezTo>
                  <a:cubicBezTo>
                    <a:pt x="606" y="1595"/>
                    <a:pt x="624" y="1577"/>
                    <a:pt x="624" y="1555"/>
                  </a:cubicBezTo>
                  <a:cubicBezTo>
                    <a:pt x="624" y="1339"/>
                    <a:pt x="624" y="1339"/>
                    <a:pt x="624" y="1339"/>
                  </a:cubicBezTo>
                  <a:cubicBezTo>
                    <a:pt x="624" y="1317"/>
                    <a:pt x="606" y="1299"/>
                    <a:pt x="584" y="1299"/>
                  </a:cubicBezTo>
                  <a:cubicBezTo>
                    <a:pt x="352" y="1299"/>
                    <a:pt x="352" y="1299"/>
                    <a:pt x="352" y="1299"/>
                  </a:cubicBezTo>
                  <a:cubicBezTo>
                    <a:pt x="352" y="1063"/>
                    <a:pt x="352" y="1063"/>
                    <a:pt x="352" y="1063"/>
                  </a:cubicBezTo>
                  <a:cubicBezTo>
                    <a:pt x="784" y="1063"/>
                    <a:pt x="784" y="1063"/>
                    <a:pt x="784" y="1063"/>
                  </a:cubicBezTo>
                  <a:cubicBezTo>
                    <a:pt x="984" y="1157"/>
                    <a:pt x="984" y="1157"/>
                    <a:pt x="984" y="1157"/>
                  </a:cubicBezTo>
                  <a:cubicBezTo>
                    <a:pt x="984" y="1299"/>
                    <a:pt x="984" y="1299"/>
                    <a:pt x="984" y="1299"/>
                  </a:cubicBezTo>
                  <a:cubicBezTo>
                    <a:pt x="752" y="1299"/>
                    <a:pt x="752" y="1299"/>
                    <a:pt x="752" y="1299"/>
                  </a:cubicBezTo>
                  <a:cubicBezTo>
                    <a:pt x="730" y="1299"/>
                    <a:pt x="712" y="1317"/>
                    <a:pt x="712" y="1339"/>
                  </a:cubicBezTo>
                  <a:cubicBezTo>
                    <a:pt x="712" y="1555"/>
                    <a:pt x="712" y="1555"/>
                    <a:pt x="712" y="1555"/>
                  </a:cubicBezTo>
                  <a:cubicBezTo>
                    <a:pt x="712" y="1577"/>
                    <a:pt x="730" y="1595"/>
                    <a:pt x="752" y="1595"/>
                  </a:cubicBezTo>
                  <a:cubicBezTo>
                    <a:pt x="984" y="1595"/>
                    <a:pt x="984" y="1595"/>
                    <a:pt x="984" y="1595"/>
                  </a:cubicBezTo>
                  <a:cubicBezTo>
                    <a:pt x="984" y="1707"/>
                    <a:pt x="984" y="1707"/>
                    <a:pt x="984" y="1707"/>
                  </a:cubicBezTo>
                  <a:cubicBezTo>
                    <a:pt x="752" y="1707"/>
                    <a:pt x="752" y="1707"/>
                    <a:pt x="752" y="1707"/>
                  </a:cubicBezTo>
                  <a:cubicBezTo>
                    <a:pt x="730" y="1707"/>
                    <a:pt x="712" y="1725"/>
                    <a:pt x="712" y="1747"/>
                  </a:cubicBezTo>
                  <a:cubicBezTo>
                    <a:pt x="712" y="1963"/>
                    <a:pt x="712" y="1963"/>
                    <a:pt x="712" y="1963"/>
                  </a:cubicBezTo>
                  <a:cubicBezTo>
                    <a:pt x="712" y="1985"/>
                    <a:pt x="730" y="2003"/>
                    <a:pt x="752" y="2003"/>
                  </a:cubicBezTo>
                  <a:cubicBezTo>
                    <a:pt x="1296" y="2003"/>
                    <a:pt x="1296" y="2003"/>
                    <a:pt x="1296" y="2003"/>
                  </a:cubicBezTo>
                  <a:cubicBezTo>
                    <a:pt x="1318" y="2003"/>
                    <a:pt x="1336" y="1985"/>
                    <a:pt x="1336" y="1963"/>
                  </a:cubicBezTo>
                  <a:cubicBezTo>
                    <a:pt x="1336" y="1747"/>
                    <a:pt x="1336" y="1747"/>
                    <a:pt x="1336" y="1747"/>
                  </a:cubicBezTo>
                  <a:cubicBezTo>
                    <a:pt x="1336" y="1725"/>
                    <a:pt x="1318" y="1707"/>
                    <a:pt x="1296" y="1707"/>
                  </a:cubicBezTo>
                  <a:cubicBezTo>
                    <a:pt x="1064" y="1707"/>
                    <a:pt x="1064" y="1707"/>
                    <a:pt x="1064" y="1707"/>
                  </a:cubicBezTo>
                  <a:cubicBezTo>
                    <a:pt x="1064" y="1595"/>
                    <a:pt x="1064" y="1595"/>
                    <a:pt x="1064" y="1595"/>
                  </a:cubicBezTo>
                  <a:cubicBezTo>
                    <a:pt x="1296" y="1595"/>
                    <a:pt x="1296" y="1595"/>
                    <a:pt x="1296" y="1595"/>
                  </a:cubicBezTo>
                  <a:cubicBezTo>
                    <a:pt x="1318" y="1595"/>
                    <a:pt x="1336" y="1577"/>
                    <a:pt x="1336" y="1555"/>
                  </a:cubicBezTo>
                  <a:cubicBezTo>
                    <a:pt x="1336" y="1339"/>
                    <a:pt x="1336" y="1339"/>
                    <a:pt x="1336" y="1339"/>
                  </a:cubicBezTo>
                  <a:cubicBezTo>
                    <a:pt x="1336" y="1317"/>
                    <a:pt x="1318" y="1299"/>
                    <a:pt x="1296" y="1299"/>
                  </a:cubicBezTo>
                  <a:cubicBezTo>
                    <a:pt x="1064" y="1299"/>
                    <a:pt x="1064" y="1299"/>
                    <a:pt x="1064" y="1299"/>
                  </a:cubicBezTo>
                  <a:cubicBezTo>
                    <a:pt x="1064" y="1157"/>
                    <a:pt x="1064" y="1157"/>
                    <a:pt x="1064" y="1157"/>
                  </a:cubicBezTo>
                  <a:cubicBezTo>
                    <a:pt x="1264" y="1063"/>
                    <a:pt x="1264" y="1063"/>
                    <a:pt x="1264" y="1063"/>
                  </a:cubicBezTo>
                  <a:cubicBezTo>
                    <a:pt x="1696" y="1063"/>
                    <a:pt x="1696" y="1063"/>
                    <a:pt x="1696" y="1063"/>
                  </a:cubicBezTo>
                  <a:cubicBezTo>
                    <a:pt x="1696" y="1299"/>
                    <a:pt x="1696" y="1299"/>
                    <a:pt x="1696" y="1299"/>
                  </a:cubicBezTo>
                  <a:cubicBezTo>
                    <a:pt x="1464" y="1299"/>
                    <a:pt x="1464" y="1299"/>
                    <a:pt x="1464" y="1299"/>
                  </a:cubicBezTo>
                  <a:cubicBezTo>
                    <a:pt x="1442" y="1299"/>
                    <a:pt x="1424" y="1317"/>
                    <a:pt x="1424" y="1339"/>
                  </a:cubicBezTo>
                  <a:cubicBezTo>
                    <a:pt x="1424" y="1555"/>
                    <a:pt x="1424" y="1555"/>
                    <a:pt x="1424" y="1555"/>
                  </a:cubicBezTo>
                  <a:cubicBezTo>
                    <a:pt x="1424" y="1577"/>
                    <a:pt x="1442" y="1595"/>
                    <a:pt x="1464" y="1595"/>
                  </a:cubicBezTo>
                  <a:cubicBezTo>
                    <a:pt x="1696" y="1595"/>
                    <a:pt x="1696" y="1595"/>
                    <a:pt x="1696" y="1595"/>
                  </a:cubicBezTo>
                  <a:cubicBezTo>
                    <a:pt x="1696" y="1707"/>
                    <a:pt x="1696" y="1707"/>
                    <a:pt x="1696" y="1707"/>
                  </a:cubicBezTo>
                  <a:cubicBezTo>
                    <a:pt x="1464" y="1707"/>
                    <a:pt x="1464" y="1707"/>
                    <a:pt x="1464" y="1707"/>
                  </a:cubicBezTo>
                  <a:cubicBezTo>
                    <a:pt x="1442" y="1707"/>
                    <a:pt x="1424" y="1725"/>
                    <a:pt x="1424" y="1747"/>
                  </a:cubicBezTo>
                  <a:cubicBezTo>
                    <a:pt x="1424" y="1963"/>
                    <a:pt x="1424" y="1963"/>
                    <a:pt x="1424" y="1963"/>
                  </a:cubicBezTo>
                  <a:cubicBezTo>
                    <a:pt x="1424" y="1985"/>
                    <a:pt x="1442" y="2003"/>
                    <a:pt x="1464" y="2003"/>
                  </a:cubicBezTo>
                  <a:cubicBezTo>
                    <a:pt x="2008" y="2003"/>
                    <a:pt x="2008" y="2003"/>
                    <a:pt x="2008" y="2003"/>
                  </a:cubicBezTo>
                  <a:cubicBezTo>
                    <a:pt x="2030" y="2003"/>
                    <a:pt x="2048" y="1985"/>
                    <a:pt x="2048" y="1963"/>
                  </a:cubicBezTo>
                  <a:cubicBezTo>
                    <a:pt x="2048" y="1747"/>
                    <a:pt x="2048" y="1747"/>
                    <a:pt x="2048" y="1747"/>
                  </a:cubicBezTo>
                  <a:cubicBezTo>
                    <a:pt x="2048" y="1725"/>
                    <a:pt x="2030" y="1707"/>
                    <a:pt x="2008" y="1707"/>
                  </a:cubicBezTo>
                  <a:cubicBezTo>
                    <a:pt x="1776" y="1707"/>
                    <a:pt x="1776" y="1707"/>
                    <a:pt x="1776" y="1707"/>
                  </a:cubicBezTo>
                  <a:cubicBezTo>
                    <a:pt x="1776" y="1595"/>
                    <a:pt x="1776" y="1595"/>
                    <a:pt x="1776" y="1595"/>
                  </a:cubicBezTo>
                  <a:cubicBezTo>
                    <a:pt x="2008" y="1595"/>
                    <a:pt x="2008" y="1595"/>
                    <a:pt x="2008" y="1595"/>
                  </a:cubicBezTo>
                  <a:cubicBezTo>
                    <a:pt x="2030" y="1595"/>
                    <a:pt x="2048" y="1577"/>
                    <a:pt x="2048" y="1555"/>
                  </a:cubicBezTo>
                  <a:cubicBezTo>
                    <a:pt x="2048" y="1339"/>
                    <a:pt x="2048" y="1339"/>
                    <a:pt x="2048" y="1339"/>
                  </a:cubicBezTo>
                  <a:cubicBezTo>
                    <a:pt x="2048" y="1317"/>
                    <a:pt x="2030" y="1299"/>
                    <a:pt x="2008" y="1299"/>
                  </a:cubicBezTo>
                  <a:cubicBezTo>
                    <a:pt x="1776" y="1299"/>
                    <a:pt x="1776" y="1299"/>
                    <a:pt x="1776" y="1299"/>
                  </a:cubicBezTo>
                  <a:cubicBezTo>
                    <a:pt x="1776" y="1019"/>
                    <a:pt x="1776" y="1019"/>
                    <a:pt x="1776" y="1019"/>
                  </a:cubicBezTo>
                  <a:cubicBezTo>
                    <a:pt x="1776" y="997"/>
                    <a:pt x="1758" y="979"/>
                    <a:pt x="1736" y="979"/>
                  </a:cubicBezTo>
                  <a:cubicBezTo>
                    <a:pt x="1264" y="979"/>
                    <a:pt x="1264" y="979"/>
                    <a:pt x="1264" y="979"/>
                  </a:cubicBezTo>
                  <a:cubicBezTo>
                    <a:pt x="1064" y="886"/>
                    <a:pt x="1064" y="886"/>
                    <a:pt x="1064" y="886"/>
                  </a:cubicBezTo>
                  <a:cubicBezTo>
                    <a:pt x="1064" y="784"/>
                    <a:pt x="1064" y="784"/>
                    <a:pt x="1064" y="784"/>
                  </a:cubicBezTo>
                  <a:cubicBezTo>
                    <a:pt x="1271" y="687"/>
                    <a:pt x="1271" y="687"/>
                    <a:pt x="1271" y="687"/>
                  </a:cubicBezTo>
                  <a:cubicBezTo>
                    <a:pt x="1748" y="690"/>
                    <a:pt x="1748" y="690"/>
                    <a:pt x="1748" y="690"/>
                  </a:cubicBezTo>
                  <a:cubicBezTo>
                    <a:pt x="1748" y="759"/>
                    <a:pt x="1748" y="759"/>
                    <a:pt x="1748" y="759"/>
                  </a:cubicBezTo>
                  <a:cubicBezTo>
                    <a:pt x="1748" y="781"/>
                    <a:pt x="1766" y="799"/>
                    <a:pt x="1788" y="799"/>
                  </a:cubicBezTo>
                  <a:close/>
                  <a:moveTo>
                    <a:pt x="216" y="719"/>
                  </a:moveTo>
                  <a:cubicBezTo>
                    <a:pt x="80" y="719"/>
                    <a:pt x="80" y="719"/>
                    <a:pt x="80" y="719"/>
                  </a:cubicBezTo>
                  <a:cubicBezTo>
                    <a:pt x="80" y="583"/>
                    <a:pt x="80" y="583"/>
                    <a:pt x="80" y="583"/>
                  </a:cubicBezTo>
                  <a:cubicBezTo>
                    <a:pt x="216" y="583"/>
                    <a:pt x="216" y="583"/>
                    <a:pt x="216" y="583"/>
                  </a:cubicBezTo>
                  <a:lnTo>
                    <a:pt x="216" y="719"/>
                  </a:lnTo>
                  <a:close/>
                  <a:moveTo>
                    <a:pt x="544" y="1923"/>
                  </a:moveTo>
                  <a:cubicBezTo>
                    <a:pt x="80" y="1923"/>
                    <a:pt x="80" y="1923"/>
                    <a:pt x="80" y="1923"/>
                  </a:cubicBezTo>
                  <a:cubicBezTo>
                    <a:pt x="80" y="1787"/>
                    <a:pt x="80" y="1787"/>
                    <a:pt x="80" y="1787"/>
                  </a:cubicBezTo>
                  <a:cubicBezTo>
                    <a:pt x="544" y="1787"/>
                    <a:pt x="544" y="1787"/>
                    <a:pt x="544" y="1787"/>
                  </a:cubicBezTo>
                  <a:lnTo>
                    <a:pt x="544" y="1923"/>
                  </a:lnTo>
                  <a:close/>
                  <a:moveTo>
                    <a:pt x="544" y="1515"/>
                  </a:moveTo>
                  <a:cubicBezTo>
                    <a:pt x="80" y="1515"/>
                    <a:pt x="80" y="1515"/>
                    <a:pt x="80" y="1515"/>
                  </a:cubicBezTo>
                  <a:cubicBezTo>
                    <a:pt x="80" y="1379"/>
                    <a:pt x="80" y="1379"/>
                    <a:pt x="80" y="1379"/>
                  </a:cubicBezTo>
                  <a:cubicBezTo>
                    <a:pt x="544" y="1379"/>
                    <a:pt x="544" y="1379"/>
                    <a:pt x="544" y="1379"/>
                  </a:cubicBezTo>
                  <a:lnTo>
                    <a:pt x="544" y="1515"/>
                  </a:lnTo>
                  <a:close/>
                  <a:moveTo>
                    <a:pt x="1256" y="1923"/>
                  </a:moveTo>
                  <a:cubicBezTo>
                    <a:pt x="792" y="1923"/>
                    <a:pt x="792" y="1923"/>
                    <a:pt x="792" y="1923"/>
                  </a:cubicBezTo>
                  <a:cubicBezTo>
                    <a:pt x="792" y="1787"/>
                    <a:pt x="792" y="1787"/>
                    <a:pt x="792" y="1787"/>
                  </a:cubicBezTo>
                  <a:cubicBezTo>
                    <a:pt x="1256" y="1787"/>
                    <a:pt x="1256" y="1787"/>
                    <a:pt x="1256" y="1787"/>
                  </a:cubicBezTo>
                  <a:cubicBezTo>
                    <a:pt x="1256" y="1923"/>
                    <a:pt x="1256" y="1923"/>
                    <a:pt x="1256" y="1923"/>
                  </a:cubicBezTo>
                  <a:close/>
                  <a:moveTo>
                    <a:pt x="1256" y="1515"/>
                  </a:moveTo>
                  <a:cubicBezTo>
                    <a:pt x="792" y="1515"/>
                    <a:pt x="792" y="1515"/>
                    <a:pt x="792" y="1515"/>
                  </a:cubicBezTo>
                  <a:cubicBezTo>
                    <a:pt x="792" y="1379"/>
                    <a:pt x="792" y="1379"/>
                    <a:pt x="792" y="1379"/>
                  </a:cubicBezTo>
                  <a:cubicBezTo>
                    <a:pt x="1256" y="1379"/>
                    <a:pt x="1256" y="1379"/>
                    <a:pt x="1256" y="1379"/>
                  </a:cubicBezTo>
                  <a:cubicBezTo>
                    <a:pt x="1256" y="1515"/>
                    <a:pt x="1256" y="1515"/>
                    <a:pt x="1256" y="1515"/>
                  </a:cubicBezTo>
                  <a:close/>
                  <a:moveTo>
                    <a:pt x="1968" y="1923"/>
                  </a:moveTo>
                  <a:cubicBezTo>
                    <a:pt x="1504" y="1923"/>
                    <a:pt x="1504" y="1923"/>
                    <a:pt x="1504" y="1923"/>
                  </a:cubicBezTo>
                  <a:cubicBezTo>
                    <a:pt x="1504" y="1787"/>
                    <a:pt x="1504" y="1787"/>
                    <a:pt x="1504" y="1787"/>
                  </a:cubicBezTo>
                  <a:cubicBezTo>
                    <a:pt x="1968" y="1787"/>
                    <a:pt x="1968" y="1787"/>
                    <a:pt x="1968" y="1787"/>
                  </a:cubicBezTo>
                  <a:lnTo>
                    <a:pt x="1968" y="1923"/>
                  </a:lnTo>
                  <a:close/>
                  <a:moveTo>
                    <a:pt x="1968" y="1515"/>
                  </a:moveTo>
                  <a:cubicBezTo>
                    <a:pt x="1504" y="1515"/>
                    <a:pt x="1504" y="1515"/>
                    <a:pt x="1504" y="1515"/>
                  </a:cubicBezTo>
                  <a:cubicBezTo>
                    <a:pt x="1504" y="1379"/>
                    <a:pt x="1504" y="1379"/>
                    <a:pt x="1504" y="1379"/>
                  </a:cubicBezTo>
                  <a:cubicBezTo>
                    <a:pt x="1968" y="1379"/>
                    <a:pt x="1968" y="1379"/>
                    <a:pt x="1968" y="1379"/>
                  </a:cubicBezTo>
                  <a:lnTo>
                    <a:pt x="1968" y="1515"/>
                  </a:lnTo>
                  <a:close/>
                  <a:moveTo>
                    <a:pt x="1024" y="1086"/>
                  </a:moveTo>
                  <a:cubicBezTo>
                    <a:pt x="887" y="1021"/>
                    <a:pt x="887" y="1021"/>
                    <a:pt x="887" y="1021"/>
                  </a:cubicBezTo>
                  <a:cubicBezTo>
                    <a:pt x="1024" y="957"/>
                    <a:pt x="1024" y="957"/>
                    <a:pt x="1024" y="957"/>
                  </a:cubicBezTo>
                  <a:cubicBezTo>
                    <a:pt x="1161" y="1021"/>
                    <a:pt x="1161" y="1021"/>
                    <a:pt x="1161" y="1021"/>
                  </a:cubicBezTo>
                  <a:lnTo>
                    <a:pt x="1024" y="1086"/>
                  </a:lnTo>
                  <a:close/>
                  <a:moveTo>
                    <a:pt x="1024" y="716"/>
                  </a:moveTo>
                  <a:cubicBezTo>
                    <a:pt x="887" y="651"/>
                    <a:pt x="887" y="651"/>
                    <a:pt x="887" y="651"/>
                  </a:cubicBezTo>
                  <a:cubicBezTo>
                    <a:pt x="1024" y="586"/>
                    <a:pt x="1024" y="586"/>
                    <a:pt x="1024" y="586"/>
                  </a:cubicBezTo>
                  <a:cubicBezTo>
                    <a:pt x="1161" y="651"/>
                    <a:pt x="1161" y="651"/>
                    <a:pt x="1161" y="651"/>
                  </a:cubicBezTo>
                  <a:lnTo>
                    <a:pt x="1024" y="716"/>
                  </a:lnTo>
                  <a:close/>
                  <a:moveTo>
                    <a:pt x="1828" y="583"/>
                  </a:moveTo>
                  <a:cubicBezTo>
                    <a:pt x="1968" y="583"/>
                    <a:pt x="1968" y="583"/>
                    <a:pt x="1968" y="583"/>
                  </a:cubicBezTo>
                  <a:cubicBezTo>
                    <a:pt x="1968" y="719"/>
                    <a:pt x="1968" y="719"/>
                    <a:pt x="1968" y="719"/>
                  </a:cubicBezTo>
                  <a:cubicBezTo>
                    <a:pt x="1828" y="719"/>
                    <a:pt x="1828" y="719"/>
                    <a:pt x="1828" y="719"/>
                  </a:cubicBezTo>
                  <a:lnTo>
                    <a:pt x="1828" y="5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587958" y="2004973"/>
              <a:ext cx="16319" cy="13742"/>
            </a:xfrm>
            <a:custGeom>
              <a:rect b="b" l="l" r="r" t="t"/>
              <a:pathLst>
                <a:path extrusionOk="0" h="88" w="97">
                  <a:moveTo>
                    <a:pt x="46" y="88"/>
                  </a:moveTo>
                  <a:cubicBezTo>
                    <a:pt x="47" y="88"/>
                    <a:pt x="47" y="88"/>
                    <a:pt x="47" y="88"/>
                  </a:cubicBezTo>
                  <a:cubicBezTo>
                    <a:pt x="62" y="88"/>
                    <a:pt x="77" y="80"/>
                    <a:pt x="83" y="66"/>
                  </a:cubicBezTo>
                  <a:cubicBezTo>
                    <a:pt x="97" y="32"/>
                    <a:pt x="67" y="0"/>
                    <a:pt x="34" y="10"/>
                  </a:cubicBezTo>
                  <a:cubicBezTo>
                    <a:pt x="21" y="14"/>
                    <a:pt x="11" y="24"/>
                    <a:pt x="8" y="37"/>
                  </a:cubicBezTo>
                  <a:cubicBezTo>
                    <a:pt x="0" y="64"/>
                    <a:pt x="20" y="88"/>
                    <a:pt x="4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4409019" y="3209629"/>
            <a:ext cx="351912" cy="361205"/>
            <a:chOff x="2030143" y="2718707"/>
            <a:chExt cx="325513" cy="334109"/>
          </a:xfrm>
        </p:grpSpPr>
        <p:sp>
          <p:nvSpPr>
            <p:cNvPr id="490" name="Google Shape;490;p31"/>
            <p:cNvSpPr/>
            <p:nvPr/>
          </p:nvSpPr>
          <p:spPr>
            <a:xfrm>
              <a:off x="2066216" y="2843246"/>
              <a:ext cx="49815" cy="49816"/>
            </a:xfrm>
            <a:custGeom>
              <a:rect b="b" l="l" r="r" t="t"/>
              <a:pathLst>
                <a:path extrusionOk="0" h="309" w="308">
                  <a:moveTo>
                    <a:pt x="154" y="0"/>
                  </a:moveTo>
                  <a:cubicBezTo>
                    <a:pt x="69" y="0"/>
                    <a:pt x="0" y="69"/>
                    <a:pt x="0" y="154"/>
                  </a:cubicBezTo>
                  <a:cubicBezTo>
                    <a:pt x="0" y="240"/>
                    <a:pt x="69" y="309"/>
                    <a:pt x="154" y="309"/>
                  </a:cubicBezTo>
                  <a:cubicBezTo>
                    <a:pt x="239" y="309"/>
                    <a:pt x="308" y="240"/>
                    <a:pt x="308" y="154"/>
                  </a:cubicBezTo>
                  <a:cubicBezTo>
                    <a:pt x="308" y="69"/>
                    <a:pt x="239" y="0"/>
                    <a:pt x="154" y="0"/>
                  </a:cubicBezTo>
                  <a:close/>
                  <a:moveTo>
                    <a:pt x="154" y="229"/>
                  </a:moveTo>
                  <a:cubicBezTo>
                    <a:pt x="113" y="229"/>
                    <a:pt x="80" y="195"/>
                    <a:pt x="80" y="154"/>
                  </a:cubicBezTo>
                  <a:cubicBezTo>
                    <a:pt x="80" y="113"/>
                    <a:pt x="113" y="80"/>
                    <a:pt x="154" y="80"/>
                  </a:cubicBezTo>
                  <a:cubicBezTo>
                    <a:pt x="195" y="80"/>
                    <a:pt x="228" y="113"/>
                    <a:pt x="228" y="154"/>
                  </a:cubicBezTo>
                  <a:cubicBezTo>
                    <a:pt x="228" y="195"/>
                    <a:pt x="195" y="229"/>
                    <a:pt x="154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161551" y="2975514"/>
              <a:ext cx="13742" cy="23190"/>
            </a:xfrm>
            <a:custGeom>
              <a:rect b="b" l="l" r="r" t="t"/>
              <a:pathLst>
                <a:path extrusionOk="0" h="144" w="80">
                  <a:moveTo>
                    <a:pt x="80" y="100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6" y="6"/>
                    <a:pt x="46" y="3"/>
                  </a:cubicBezTo>
                  <a:cubicBezTo>
                    <a:pt x="21" y="0"/>
                    <a:pt x="0" y="19"/>
                    <a:pt x="0" y="4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25"/>
                    <a:pt x="21" y="144"/>
                    <a:pt x="46" y="141"/>
                  </a:cubicBezTo>
                  <a:cubicBezTo>
                    <a:pt x="66" y="138"/>
                    <a:pt x="80" y="120"/>
                    <a:pt x="80" y="1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134926" y="2975514"/>
              <a:ext cx="12883" cy="23190"/>
            </a:xfrm>
            <a:custGeom>
              <a:rect b="b" l="l" r="r" t="t"/>
              <a:pathLst>
                <a:path extrusionOk="0" h="144" w="80">
                  <a:moveTo>
                    <a:pt x="80" y="100"/>
                  </a:moveTo>
                  <a:cubicBezTo>
                    <a:pt x="80" y="44"/>
                    <a:pt x="80" y="44"/>
                    <a:pt x="80" y="44"/>
                  </a:cubicBezTo>
                  <a:cubicBezTo>
                    <a:pt x="80" y="24"/>
                    <a:pt x="66" y="6"/>
                    <a:pt x="46" y="3"/>
                  </a:cubicBezTo>
                  <a:cubicBezTo>
                    <a:pt x="21" y="0"/>
                    <a:pt x="0" y="19"/>
                    <a:pt x="0" y="4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25"/>
                    <a:pt x="21" y="144"/>
                    <a:pt x="46" y="141"/>
                  </a:cubicBezTo>
                  <a:cubicBezTo>
                    <a:pt x="66" y="138"/>
                    <a:pt x="80" y="120"/>
                    <a:pt x="80" y="1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030143" y="2718707"/>
              <a:ext cx="325513" cy="334109"/>
            </a:xfrm>
            <a:custGeom>
              <a:rect b="b" l="l" r="r" t="t"/>
              <a:pathLst>
                <a:path extrusionOk="0" h="2050" w="1996">
                  <a:moveTo>
                    <a:pt x="1985" y="1199"/>
                  </a:moveTo>
                  <a:cubicBezTo>
                    <a:pt x="1812" y="980"/>
                    <a:pt x="1812" y="980"/>
                    <a:pt x="1812" y="980"/>
                  </a:cubicBezTo>
                  <a:cubicBezTo>
                    <a:pt x="1812" y="854"/>
                    <a:pt x="1812" y="854"/>
                    <a:pt x="1812" y="854"/>
                  </a:cubicBezTo>
                  <a:cubicBezTo>
                    <a:pt x="1821" y="854"/>
                    <a:pt x="1821" y="854"/>
                    <a:pt x="1821" y="854"/>
                  </a:cubicBezTo>
                  <a:cubicBezTo>
                    <a:pt x="1881" y="854"/>
                    <a:pt x="1933" y="814"/>
                    <a:pt x="1946" y="756"/>
                  </a:cubicBezTo>
                  <a:cubicBezTo>
                    <a:pt x="1963" y="674"/>
                    <a:pt x="1901" y="602"/>
                    <a:pt x="1823" y="602"/>
                  </a:cubicBezTo>
                  <a:cubicBezTo>
                    <a:pt x="1812" y="602"/>
                    <a:pt x="1812" y="602"/>
                    <a:pt x="1812" y="602"/>
                  </a:cubicBezTo>
                  <a:cubicBezTo>
                    <a:pt x="1812" y="322"/>
                    <a:pt x="1812" y="322"/>
                    <a:pt x="1812" y="322"/>
                  </a:cubicBezTo>
                  <a:cubicBezTo>
                    <a:pt x="1841" y="288"/>
                    <a:pt x="1858" y="244"/>
                    <a:pt x="1858" y="196"/>
                  </a:cubicBezTo>
                  <a:cubicBezTo>
                    <a:pt x="1858" y="88"/>
                    <a:pt x="1771" y="0"/>
                    <a:pt x="1662" y="0"/>
                  </a:cubicBezTo>
                  <a:cubicBezTo>
                    <a:pt x="1614" y="0"/>
                    <a:pt x="1570" y="17"/>
                    <a:pt x="1536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6"/>
                    <a:pt x="422" y="1"/>
                    <a:pt x="374" y="1"/>
                  </a:cubicBezTo>
                  <a:cubicBezTo>
                    <a:pt x="266" y="1"/>
                    <a:pt x="178" y="89"/>
                    <a:pt x="178" y="196"/>
                  </a:cubicBezTo>
                  <a:cubicBezTo>
                    <a:pt x="178" y="244"/>
                    <a:pt x="196" y="288"/>
                    <a:pt x="224" y="322"/>
                  </a:cubicBezTo>
                  <a:cubicBezTo>
                    <a:pt x="224" y="616"/>
                    <a:pt x="224" y="616"/>
                    <a:pt x="224" y="616"/>
                  </a:cubicBezTo>
                  <a:cubicBezTo>
                    <a:pt x="84" y="685"/>
                    <a:pt x="8" y="846"/>
                    <a:pt x="50" y="1003"/>
                  </a:cubicBezTo>
                  <a:cubicBezTo>
                    <a:pt x="72" y="1087"/>
                    <a:pt x="200" y="1203"/>
                    <a:pt x="200" y="1203"/>
                  </a:cubicBezTo>
                  <a:cubicBezTo>
                    <a:pt x="200" y="1428"/>
                    <a:pt x="200" y="1428"/>
                    <a:pt x="200" y="1428"/>
                  </a:cubicBezTo>
                  <a:cubicBezTo>
                    <a:pt x="134" y="1443"/>
                    <a:pt x="84" y="1493"/>
                    <a:pt x="84" y="1554"/>
                  </a:cubicBezTo>
                  <a:cubicBezTo>
                    <a:pt x="84" y="1799"/>
                    <a:pt x="84" y="1799"/>
                    <a:pt x="84" y="1799"/>
                  </a:cubicBezTo>
                  <a:cubicBezTo>
                    <a:pt x="35" y="1817"/>
                    <a:pt x="0" y="1865"/>
                    <a:pt x="0" y="1920"/>
                  </a:cubicBezTo>
                  <a:cubicBezTo>
                    <a:pt x="0" y="2010"/>
                    <a:pt x="0" y="2010"/>
                    <a:pt x="0" y="2010"/>
                  </a:cubicBezTo>
                  <a:cubicBezTo>
                    <a:pt x="0" y="2032"/>
                    <a:pt x="18" y="2050"/>
                    <a:pt x="40" y="2050"/>
                  </a:cubicBezTo>
                  <a:cubicBezTo>
                    <a:pt x="1148" y="2050"/>
                    <a:pt x="1148" y="2050"/>
                    <a:pt x="1148" y="2050"/>
                  </a:cubicBezTo>
                  <a:cubicBezTo>
                    <a:pt x="1170" y="2050"/>
                    <a:pt x="1188" y="2032"/>
                    <a:pt x="1188" y="2010"/>
                  </a:cubicBezTo>
                  <a:cubicBezTo>
                    <a:pt x="1188" y="1920"/>
                    <a:pt x="1188" y="1920"/>
                    <a:pt x="1188" y="1920"/>
                  </a:cubicBezTo>
                  <a:cubicBezTo>
                    <a:pt x="1188" y="1865"/>
                    <a:pt x="1153" y="1817"/>
                    <a:pt x="1104" y="1799"/>
                  </a:cubicBezTo>
                  <a:cubicBezTo>
                    <a:pt x="1104" y="1552"/>
                    <a:pt x="1104" y="1552"/>
                    <a:pt x="1104" y="1552"/>
                  </a:cubicBezTo>
                  <a:cubicBezTo>
                    <a:pt x="1104" y="1492"/>
                    <a:pt x="1055" y="1441"/>
                    <a:pt x="988" y="1426"/>
                  </a:cubicBezTo>
                  <a:cubicBezTo>
                    <a:pt x="988" y="1373"/>
                    <a:pt x="988" y="1373"/>
                    <a:pt x="988" y="1373"/>
                  </a:cubicBezTo>
                  <a:cubicBezTo>
                    <a:pt x="988" y="1305"/>
                    <a:pt x="933" y="1250"/>
                    <a:pt x="865" y="1250"/>
                  </a:cubicBezTo>
                  <a:cubicBezTo>
                    <a:pt x="783" y="1250"/>
                    <a:pt x="783" y="1250"/>
                    <a:pt x="783" y="1250"/>
                  </a:cubicBezTo>
                  <a:cubicBezTo>
                    <a:pt x="715" y="1250"/>
                    <a:pt x="660" y="1305"/>
                    <a:pt x="660" y="1373"/>
                  </a:cubicBezTo>
                  <a:cubicBezTo>
                    <a:pt x="660" y="1422"/>
                    <a:pt x="660" y="1422"/>
                    <a:pt x="660" y="1422"/>
                  </a:cubicBezTo>
                  <a:cubicBezTo>
                    <a:pt x="548" y="1422"/>
                    <a:pt x="548" y="1422"/>
                    <a:pt x="548" y="1422"/>
                  </a:cubicBezTo>
                  <a:cubicBezTo>
                    <a:pt x="548" y="1203"/>
                    <a:pt x="548" y="1203"/>
                    <a:pt x="548" y="1203"/>
                  </a:cubicBezTo>
                  <a:cubicBezTo>
                    <a:pt x="548" y="1203"/>
                    <a:pt x="738" y="977"/>
                    <a:pt x="698" y="829"/>
                  </a:cubicBezTo>
                  <a:cubicBezTo>
                    <a:pt x="675" y="743"/>
                    <a:pt x="620" y="670"/>
                    <a:pt x="542" y="626"/>
                  </a:cubicBezTo>
                  <a:cubicBezTo>
                    <a:pt x="536" y="622"/>
                    <a:pt x="530" y="619"/>
                    <a:pt x="524" y="616"/>
                  </a:cubicBezTo>
                  <a:cubicBezTo>
                    <a:pt x="524" y="346"/>
                    <a:pt x="524" y="346"/>
                    <a:pt x="524" y="346"/>
                  </a:cubicBezTo>
                  <a:cubicBezTo>
                    <a:pt x="838" y="346"/>
                    <a:pt x="838" y="346"/>
                    <a:pt x="838" y="346"/>
                  </a:cubicBezTo>
                  <a:cubicBezTo>
                    <a:pt x="860" y="346"/>
                    <a:pt x="878" y="328"/>
                    <a:pt x="878" y="306"/>
                  </a:cubicBezTo>
                  <a:cubicBezTo>
                    <a:pt x="878" y="284"/>
                    <a:pt x="838" y="266"/>
                    <a:pt x="838" y="266"/>
                  </a:cubicBezTo>
                  <a:cubicBezTo>
                    <a:pt x="552" y="266"/>
                    <a:pt x="552" y="266"/>
                    <a:pt x="552" y="266"/>
                  </a:cubicBezTo>
                  <a:cubicBezTo>
                    <a:pt x="560" y="244"/>
                    <a:pt x="564" y="221"/>
                    <a:pt x="564" y="196"/>
                  </a:cubicBezTo>
                  <a:cubicBezTo>
                    <a:pt x="564" y="171"/>
                    <a:pt x="560" y="148"/>
                    <a:pt x="552" y="126"/>
                  </a:cubicBezTo>
                  <a:cubicBezTo>
                    <a:pt x="1484" y="126"/>
                    <a:pt x="1484" y="126"/>
                    <a:pt x="1484" y="126"/>
                  </a:cubicBezTo>
                  <a:cubicBezTo>
                    <a:pt x="1476" y="148"/>
                    <a:pt x="1471" y="171"/>
                    <a:pt x="1471" y="196"/>
                  </a:cubicBezTo>
                  <a:cubicBezTo>
                    <a:pt x="1471" y="221"/>
                    <a:pt x="1476" y="244"/>
                    <a:pt x="1484" y="266"/>
                  </a:cubicBezTo>
                  <a:cubicBezTo>
                    <a:pt x="1198" y="266"/>
                    <a:pt x="1198" y="266"/>
                    <a:pt x="1198" y="266"/>
                  </a:cubicBezTo>
                  <a:cubicBezTo>
                    <a:pt x="1178" y="266"/>
                    <a:pt x="1160" y="280"/>
                    <a:pt x="1158" y="300"/>
                  </a:cubicBezTo>
                  <a:cubicBezTo>
                    <a:pt x="1154" y="325"/>
                    <a:pt x="1173" y="346"/>
                    <a:pt x="1197" y="346"/>
                  </a:cubicBezTo>
                  <a:cubicBezTo>
                    <a:pt x="1512" y="346"/>
                    <a:pt x="1512" y="346"/>
                    <a:pt x="1512" y="346"/>
                  </a:cubicBezTo>
                  <a:cubicBezTo>
                    <a:pt x="1512" y="602"/>
                    <a:pt x="1512" y="602"/>
                    <a:pt x="1512" y="602"/>
                  </a:cubicBezTo>
                  <a:cubicBezTo>
                    <a:pt x="1503" y="602"/>
                    <a:pt x="1503" y="602"/>
                    <a:pt x="1503" y="602"/>
                  </a:cubicBezTo>
                  <a:cubicBezTo>
                    <a:pt x="1444" y="602"/>
                    <a:pt x="1391" y="642"/>
                    <a:pt x="1379" y="700"/>
                  </a:cubicBezTo>
                  <a:cubicBezTo>
                    <a:pt x="1361" y="782"/>
                    <a:pt x="1423" y="854"/>
                    <a:pt x="1502" y="854"/>
                  </a:cubicBezTo>
                  <a:cubicBezTo>
                    <a:pt x="1512" y="854"/>
                    <a:pt x="1512" y="854"/>
                    <a:pt x="1512" y="854"/>
                  </a:cubicBezTo>
                  <a:cubicBezTo>
                    <a:pt x="1512" y="980"/>
                    <a:pt x="1512" y="980"/>
                    <a:pt x="1512" y="980"/>
                  </a:cubicBezTo>
                  <a:cubicBezTo>
                    <a:pt x="1340" y="1198"/>
                    <a:pt x="1340" y="1198"/>
                    <a:pt x="1340" y="1198"/>
                  </a:cubicBezTo>
                  <a:cubicBezTo>
                    <a:pt x="1328" y="1213"/>
                    <a:pt x="1328" y="1234"/>
                    <a:pt x="1340" y="1248"/>
                  </a:cubicBezTo>
                  <a:cubicBezTo>
                    <a:pt x="1521" y="1477"/>
                    <a:pt x="1521" y="1477"/>
                    <a:pt x="1521" y="1477"/>
                  </a:cubicBezTo>
                  <a:cubicBezTo>
                    <a:pt x="1529" y="1487"/>
                    <a:pt x="1540" y="1492"/>
                    <a:pt x="1552" y="1492"/>
                  </a:cubicBezTo>
                  <a:cubicBezTo>
                    <a:pt x="1561" y="1492"/>
                    <a:pt x="1570" y="1489"/>
                    <a:pt x="1577" y="1484"/>
                  </a:cubicBezTo>
                  <a:cubicBezTo>
                    <a:pt x="1595" y="1470"/>
                    <a:pt x="1598" y="1445"/>
                    <a:pt x="1584" y="1428"/>
                  </a:cubicBezTo>
                  <a:cubicBezTo>
                    <a:pt x="1422" y="1223"/>
                    <a:pt x="1422" y="1223"/>
                    <a:pt x="1422" y="1223"/>
                  </a:cubicBezTo>
                  <a:cubicBezTo>
                    <a:pt x="1572" y="1034"/>
                    <a:pt x="1572" y="1034"/>
                    <a:pt x="1572" y="1034"/>
                  </a:cubicBezTo>
                  <a:cubicBezTo>
                    <a:pt x="1752" y="1034"/>
                    <a:pt x="1752" y="1034"/>
                    <a:pt x="1752" y="1034"/>
                  </a:cubicBezTo>
                  <a:cubicBezTo>
                    <a:pt x="1902" y="1223"/>
                    <a:pt x="1902" y="1223"/>
                    <a:pt x="1902" y="1223"/>
                  </a:cubicBezTo>
                  <a:cubicBezTo>
                    <a:pt x="1740" y="1428"/>
                    <a:pt x="1740" y="1428"/>
                    <a:pt x="1740" y="1428"/>
                  </a:cubicBezTo>
                  <a:cubicBezTo>
                    <a:pt x="1727" y="1445"/>
                    <a:pt x="1730" y="1470"/>
                    <a:pt x="1747" y="1484"/>
                  </a:cubicBezTo>
                  <a:cubicBezTo>
                    <a:pt x="1755" y="1489"/>
                    <a:pt x="1763" y="1492"/>
                    <a:pt x="1772" y="1492"/>
                  </a:cubicBezTo>
                  <a:cubicBezTo>
                    <a:pt x="1784" y="1492"/>
                    <a:pt x="1796" y="1487"/>
                    <a:pt x="1804" y="1477"/>
                  </a:cubicBezTo>
                  <a:cubicBezTo>
                    <a:pt x="1985" y="1248"/>
                    <a:pt x="1985" y="1248"/>
                    <a:pt x="1985" y="1248"/>
                  </a:cubicBezTo>
                  <a:cubicBezTo>
                    <a:pt x="1996" y="1233"/>
                    <a:pt x="1996" y="1213"/>
                    <a:pt x="1985" y="1199"/>
                  </a:cubicBezTo>
                  <a:close/>
                  <a:moveTo>
                    <a:pt x="374" y="81"/>
                  </a:moveTo>
                  <a:cubicBezTo>
                    <a:pt x="438" y="81"/>
                    <a:pt x="489" y="133"/>
                    <a:pt x="489" y="196"/>
                  </a:cubicBezTo>
                  <a:cubicBezTo>
                    <a:pt x="489" y="260"/>
                    <a:pt x="438" y="312"/>
                    <a:pt x="374" y="312"/>
                  </a:cubicBezTo>
                  <a:cubicBezTo>
                    <a:pt x="310" y="312"/>
                    <a:pt x="258" y="260"/>
                    <a:pt x="258" y="196"/>
                  </a:cubicBezTo>
                  <a:cubicBezTo>
                    <a:pt x="258" y="133"/>
                    <a:pt x="310" y="81"/>
                    <a:pt x="374" y="81"/>
                  </a:cubicBezTo>
                  <a:close/>
                  <a:moveTo>
                    <a:pt x="444" y="378"/>
                  </a:moveTo>
                  <a:cubicBezTo>
                    <a:pt x="444" y="589"/>
                    <a:pt x="444" y="589"/>
                    <a:pt x="444" y="589"/>
                  </a:cubicBezTo>
                  <a:cubicBezTo>
                    <a:pt x="398" y="579"/>
                    <a:pt x="351" y="579"/>
                    <a:pt x="304" y="589"/>
                  </a:cubicBezTo>
                  <a:cubicBezTo>
                    <a:pt x="304" y="378"/>
                    <a:pt x="304" y="378"/>
                    <a:pt x="304" y="378"/>
                  </a:cubicBezTo>
                  <a:cubicBezTo>
                    <a:pt x="326" y="386"/>
                    <a:pt x="350" y="391"/>
                    <a:pt x="374" y="391"/>
                  </a:cubicBezTo>
                  <a:cubicBezTo>
                    <a:pt x="399" y="391"/>
                    <a:pt x="422" y="386"/>
                    <a:pt x="444" y="378"/>
                  </a:cubicBezTo>
                  <a:close/>
                  <a:moveTo>
                    <a:pt x="1108" y="1920"/>
                  </a:moveTo>
                  <a:cubicBezTo>
                    <a:pt x="1108" y="1970"/>
                    <a:pt x="1108" y="1970"/>
                    <a:pt x="1108" y="1970"/>
                  </a:cubicBezTo>
                  <a:cubicBezTo>
                    <a:pt x="80" y="1970"/>
                    <a:pt x="80" y="1970"/>
                    <a:pt x="80" y="1970"/>
                  </a:cubicBezTo>
                  <a:cubicBezTo>
                    <a:pt x="80" y="1920"/>
                    <a:pt x="80" y="1920"/>
                    <a:pt x="80" y="1920"/>
                  </a:cubicBezTo>
                  <a:cubicBezTo>
                    <a:pt x="80" y="1892"/>
                    <a:pt x="103" y="1870"/>
                    <a:pt x="130" y="1870"/>
                  </a:cubicBezTo>
                  <a:cubicBezTo>
                    <a:pt x="1058" y="1870"/>
                    <a:pt x="1058" y="1870"/>
                    <a:pt x="1058" y="1870"/>
                  </a:cubicBezTo>
                  <a:cubicBezTo>
                    <a:pt x="1086" y="1870"/>
                    <a:pt x="1108" y="1892"/>
                    <a:pt x="1108" y="1920"/>
                  </a:cubicBezTo>
                  <a:close/>
                  <a:moveTo>
                    <a:pt x="740" y="1374"/>
                  </a:moveTo>
                  <a:cubicBezTo>
                    <a:pt x="740" y="1350"/>
                    <a:pt x="760" y="1330"/>
                    <a:pt x="784" y="1330"/>
                  </a:cubicBezTo>
                  <a:cubicBezTo>
                    <a:pt x="865" y="1330"/>
                    <a:pt x="865" y="1330"/>
                    <a:pt x="865" y="1330"/>
                  </a:cubicBezTo>
                  <a:cubicBezTo>
                    <a:pt x="889" y="1330"/>
                    <a:pt x="908" y="1349"/>
                    <a:pt x="908" y="1373"/>
                  </a:cubicBezTo>
                  <a:cubicBezTo>
                    <a:pt x="908" y="1422"/>
                    <a:pt x="908" y="1422"/>
                    <a:pt x="908" y="1422"/>
                  </a:cubicBezTo>
                  <a:cubicBezTo>
                    <a:pt x="740" y="1422"/>
                    <a:pt x="740" y="1422"/>
                    <a:pt x="740" y="1422"/>
                  </a:cubicBezTo>
                  <a:cubicBezTo>
                    <a:pt x="740" y="1374"/>
                    <a:pt x="740" y="1374"/>
                    <a:pt x="740" y="1374"/>
                  </a:cubicBezTo>
                  <a:close/>
                  <a:moveTo>
                    <a:pt x="948" y="1506"/>
                  </a:moveTo>
                  <a:cubicBezTo>
                    <a:pt x="988" y="1506"/>
                    <a:pt x="1024" y="1529"/>
                    <a:pt x="1024" y="1556"/>
                  </a:cubicBezTo>
                  <a:cubicBezTo>
                    <a:pt x="1024" y="1790"/>
                    <a:pt x="1024" y="1790"/>
                    <a:pt x="1024" y="1790"/>
                  </a:cubicBezTo>
                  <a:cubicBezTo>
                    <a:pt x="160" y="1790"/>
                    <a:pt x="160" y="1790"/>
                    <a:pt x="160" y="1790"/>
                  </a:cubicBezTo>
                  <a:cubicBezTo>
                    <a:pt x="160" y="1556"/>
                    <a:pt x="160" y="1556"/>
                    <a:pt x="160" y="1556"/>
                  </a:cubicBezTo>
                  <a:cubicBezTo>
                    <a:pt x="160" y="1529"/>
                    <a:pt x="196" y="1506"/>
                    <a:pt x="237" y="1506"/>
                  </a:cubicBezTo>
                  <a:lnTo>
                    <a:pt x="948" y="1506"/>
                  </a:lnTo>
                  <a:close/>
                  <a:moveTo>
                    <a:pt x="280" y="1422"/>
                  </a:moveTo>
                  <a:cubicBezTo>
                    <a:pt x="280" y="1237"/>
                    <a:pt x="280" y="1237"/>
                    <a:pt x="280" y="1237"/>
                  </a:cubicBezTo>
                  <a:cubicBezTo>
                    <a:pt x="311" y="1246"/>
                    <a:pt x="342" y="1251"/>
                    <a:pt x="374" y="1251"/>
                  </a:cubicBezTo>
                  <a:cubicBezTo>
                    <a:pt x="403" y="1251"/>
                    <a:pt x="432" y="1247"/>
                    <a:pt x="460" y="1239"/>
                  </a:cubicBezTo>
                  <a:cubicBezTo>
                    <a:pt x="463" y="1239"/>
                    <a:pt x="466" y="1238"/>
                    <a:pt x="468" y="1237"/>
                  </a:cubicBezTo>
                  <a:cubicBezTo>
                    <a:pt x="468" y="1422"/>
                    <a:pt x="468" y="1422"/>
                    <a:pt x="468" y="1422"/>
                  </a:cubicBezTo>
                  <a:lnTo>
                    <a:pt x="280" y="1422"/>
                  </a:lnTo>
                  <a:close/>
                  <a:moveTo>
                    <a:pt x="621" y="850"/>
                  </a:moveTo>
                  <a:cubicBezTo>
                    <a:pt x="658" y="986"/>
                    <a:pt x="576" y="1127"/>
                    <a:pt x="440" y="1164"/>
                  </a:cubicBezTo>
                  <a:cubicBezTo>
                    <a:pt x="374" y="1181"/>
                    <a:pt x="305" y="1172"/>
                    <a:pt x="246" y="1138"/>
                  </a:cubicBezTo>
                  <a:cubicBezTo>
                    <a:pt x="187" y="1104"/>
                    <a:pt x="145" y="1049"/>
                    <a:pt x="127" y="983"/>
                  </a:cubicBezTo>
                  <a:cubicBezTo>
                    <a:pt x="90" y="846"/>
                    <a:pt x="171" y="706"/>
                    <a:pt x="308" y="669"/>
                  </a:cubicBezTo>
                  <a:cubicBezTo>
                    <a:pt x="374" y="652"/>
                    <a:pt x="443" y="661"/>
                    <a:pt x="502" y="695"/>
                  </a:cubicBezTo>
                  <a:cubicBezTo>
                    <a:pt x="561" y="729"/>
                    <a:pt x="603" y="784"/>
                    <a:pt x="621" y="850"/>
                  </a:cubicBezTo>
                  <a:close/>
                  <a:moveTo>
                    <a:pt x="1662" y="81"/>
                  </a:moveTo>
                  <a:cubicBezTo>
                    <a:pt x="1726" y="81"/>
                    <a:pt x="1777" y="133"/>
                    <a:pt x="1777" y="196"/>
                  </a:cubicBezTo>
                  <a:cubicBezTo>
                    <a:pt x="1777" y="260"/>
                    <a:pt x="1726" y="312"/>
                    <a:pt x="1662" y="312"/>
                  </a:cubicBezTo>
                  <a:cubicBezTo>
                    <a:pt x="1598" y="312"/>
                    <a:pt x="1546" y="260"/>
                    <a:pt x="1546" y="196"/>
                  </a:cubicBezTo>
                  <a:cubicBezTo>
                    <a:pt x="1546" y="133"/>
                    <a:pt x="1598" y="81"/>
                    <a:pt x="1662" y="81"/>
                  </a:cubicBezTo>
                  <a:close/>
                  <a:moveTo>
                    <a:pt x="1732" y="380"/>
                  </a:moveTo>
                  <a:cubicBezTo>
                    <a:pt x="1732" y="602"/>
                    <a:pt x="1732" y="602"/>
                    <a:pt x="1732" y="602"/>
                  </a:cubicBezTo>
                  <a:cubicBezTo>
                    <a:pt x="1592" y="602"/>
                    <a:pt x="1592" y="602"/>
                    <a:pt x="1592" y="602"/>
                  </a:cubicBezTo>
                  <a:cubicBezTo>
                    <a:pt x="1592" y="380"/>
                    <a:pt x="1592" y="380"/>
                    <a:pt x="1592" y="380"/>
                  </a:cubicBezTo>
                  <a:cubicBezTo>
                    <a:pt x="1614" y="388"/>
                    <a:pt x="1638" y="392"/>
                    <a:pt x="1662" y="392"/>
                  </a:cubicBezTo>
                  <a:cubicBezTo>
                    <a:pt x="1687" y="392"/>
                    <a:pt x="1710" y="388"/>
                    <a:pt x="1732" y="380"/>
                  </a:cubicBezTo>
                  <a:close/>
                  <a:moveTo>
                    <a:pt x="1732" y="950"/>
                  </a:moveTo>
                  <a:cubicBezTo>
                    <a:pt x="1592" y="950"/>
                    <a:pt x="1592" y="950"/>
                    <a:pt x="1592" y="950"/>
                  </a:cubicBezTo>
                  <a:cubicBezTo>
                    <a:pt x="1592" y="850"/>
                    <a:pt x="1592" y="850"/>
                    <a:pt x="1592" y="850"/>
                  </a:cubicBezTo>
                  <a:cubicBezTo>
                    <a:pt x="1732" y="850"/>
                    <a:pt x="1732" y="850"/>
                    <a:pt x="1732" y="850"/>
                  </a:cubicBezTo>
                  <a:lnTo>
                    <a:pt x="1732" y="950"/>
                  </a:lnTo>
                  <a:close/>
                  <a:moveTo>
                    <a:pt x="1499" y="774"/>
                  </a:moveTo>
                  <a:cubicBezTo>
                    <a:pt x="1469" y="774"/>
                    <a:pt x="1445" y="745"/>
                    <a:pt x="1455" y="713"/>
                  </a:cubicBezTo>
                  <a:cubicBezTo>
                    <a:pt x="1461" y="694"/>
                    <a:pt x="1479" y="682"/>
                    <a:pt x="1499" y="682"/>
                  </a:cubicBezTo>
                  <a:cubicBezTo>
                    <a:pt x="1825" y="682"/>
                    <a:pt x="1825" y="682"/>
                    <a:pt x="1825" y="682"/>
                  </a:cubicBezTo>
                  <a:cubicBezTo>
                    <a:pt x="1845" y="682"/>
                    <a:pt x="1863" y="694"/>
                    <a:pt x="1869" y="713"/>
                  </a:cubicBezTo>
                  <a:cubicBezTo>
                    <a:pt x="1879" y="745"/>
                    <a:pt x="1855" y="774"/>
                    <a:pt x="1825" y="774"/>
                  </a:cubicBezTo>
                  <a:lnTo>
                    <a:pt x="1499" y="77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2189894" y="2762510"/>
              <a:ext cx="13742" cy="12884"/>
            </a:xfrm>
            <a:custGeom>
              <a:rect b="b" l="l" r="r" t="t"/>
              <a:pathLst>
                <a:path extrusionOk="0" h="80" w="88">
                  <a:moveTo>
                    <a:pt x="0" y="40"/>
                  </a:moveTo>
                  <a:cubicBezTo>
                    <a:pt x="0" y="62"/>
                    <a:pt x="18" y="80"/>
                    <a:pt x="40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56" y="80"/>
                    <a:pt x="71" y="71"/>
                    <a:pt x="77" y="56"/>
                  </a:cubicBezTo>
                  <a:cubicBezTo>
                    <a:pt x="88" y="27"/>
                    <a:pt x="67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1900559" y="3205940"/>
            <a:ext cx="362129" cy="354705"/>
            <a:chOff x="2632218" y="2721284"/>
            <a:chExt cx="334964" cy="328097"/>
          </a:xfrm>
        </p:grpSpPr>
        <p:sp>
          <p:nvSpPr>
            <p:cNvPr id="496" name="Google Shape;496;p31"/>
            <p:cNvSpPr/>
            <p:nvPr/>
          </p:nvSpPr>
          <p:spPr>
            <a:xfrm>
              <a:off x="2726694" y="2826068"/>
              <a:ext cx="146868" cy="146009"/>
            </a:xfrm>
            <a:custGeom>
              <a:rect b="b" l="l" r="r" t="t"/>
              <a:pathLst>
                <a:path extrusionOk="0" h="899" w="904">
                  <a:moveTo>
                    <a:pt x="716" y="332"/>
                  </a:moveTo>
                  <a:cubicBezTo>
                    <a:pt x="799" y="332"/>
                    <a:pt x="799" y="332"/>
                    <a:pt x="799" y="332"/>
                  </a:cubicBezTo>
                  <a:cubicBezTo>
                    <a:pt x="819" y="332"/>
                    <a:pt x="837" y="317"/>
                    <a:pt x="839" y="298"/>
                  </a:cubicBezTo>
                  <a:cubicBezTo>
                    <a:pt x="843" y="273"/>
                    <a:pt x="824" y="252"/>
                    <a:pt x="800" y="252"/>
                  </a:cubicBezTo>
                  <a:cubicBezTo>
                    <a:pt x="716" y="252"/>
                    <a:pt x="716" y="252"/>
                    <a:pt x="716" y="252"/>
                  </a:cubicBezTo>
                  <a:cubicBezTo>
                    <a:pt x="716" y="228"/>
                    <a:pt x="716" y="228"/>
                    <a:pt x="716" y="228"/>
                  </a:cubicBezTo>
                  <a:cubicBezTo>
                    <a:pt x="716" y="205"/>
                    <a:pt x="698" y="188"/>
                    <a:pt x="676" y="188"/>
                  </a:cubicBezTo>
                  <a:cubicBezTo>
                    <a:pt x="652" y="188"/>
                    <a:pt x="652" y="188"/>
                    <a:pt x="652" y="188"/>
                  </a:cubicBezTo>
                  <a:cubicBezTo>
                    <a:pt x="652" y="105"/>
                    <a:pt x="652" y="105"/>
                    <a:pt x="652" y="105"/>
                  </a:cubicBezTo>
                  <a:cubicBezTo>
                    <a:pt x="652" y="85"/>
                    <a:pt x="638" y="67"/>
                    <a:pt x="618" y="64"/>
                  </a:cubicBezTo>
                  <a:cubicBezTo>
                    <a:pt x="593" y="61"/>
                    <a:pt x="572" y="80"/>
                    <a:pt x="572" y="104"/>
                  </a:cubicBezTo>
                  <a:cubicBezTo>
                    <a:pt x="572" y="188"/>
                    <a:pt x="572" y="188"/>
                    <a:pt x="572" y="188"/>
                  </a:cubicBezTo>
                  <a:cubicBezTo>
                    <a:pt x="492" y="188"/>
                    <a:pt x="492" y="188"/>
                    <a:pt x="492" y="188"/>
                  </a:cubicBezTo>
                  <a:cubicBezTo>
                    <a:pt x="492" y="44"/>
                    <a:pt x="492" y="44"/>
                    <a:pt x="492" y="44"/>
                  </a:cubicBezTo>
                  <a:cubicBezTo>
                    <a:pt x="492" y="24"/>
                    <a:pt x="478" y="6"/>
                    <a:pt x="458" y="3"/>
                  </a:cubicBezTo>
                  <a:cubicBezTo>
                    <a:pt x="433" y="0"/>
                    <a:pt x="412" y="19"/>
                    <a:pt x="412" y="43"/>
                  </a:cubicBezTo>
                  <a:cubicBezTo>
                    <a:pt x="412" y="188"/>
                    <a:pt x="412" y="188"/>
                    <a:pt x="412" y="188"/>
                  </a:cubicBezTo>
                  <a:cubicBezTo>
                    <a:pt x="336" y="188"/>
                    <a:pt x="336" y="188"/>
                    <a:pt x="336" y="188"/>
                  </a:cubicBezTo>
                  <a:cubicBezTo>
                    <a:pt x="336" y="105"/>
                    <a:pt x="336" y="105"/>
                    <a:pt x="336" y="105"/>
                  </a:cubicBezTo>
                  <a:cubicBezTo>
                    <a:pt x="336" y="85"/>
                    <a:pt x="322" y="67"/>
                    <a:pt x="302" y="64"/>
                  </a:cubicBezTo>
                  <a:cubicBezTo>
                    <a:pt x="277" y="61"/>
                    <a:pt x="256" y="80"/>
                    <a:pt x="256" y="104"/>
                  </a:cubicBezTo>
                  <a:cubicBezTo>
                    <a:pt x="256" y="188"/>
                    <a:pt x="256" y="188"/>
                    <a:pt x="256" y="188"/>
                  </a:cubicBezTo>
                  <a:cubicBezTo>
                    <a:pt x="228" y="188"/>
                    <a:pt x="228" y="188"/>
                    <a:pt x="228" y="188"/>
                  </a:cubicBezTo>
                  <a:cubicBezTo>
                    <a:pt x="206" y="188"/>
                    <a:pt x="188" y="205"/>
                    <a:pt x="188" y="228"/>
                  </a:cubicBezTo>
                  <a:cubicBezTo>
                    <a:pt x="188" y="252"/>
                    <a:pt x="188" y="252"/>
                    <a:pt x="188" y="252"/>
                  </a:cubicBezTo>
                  <a:cubicBezTo>
                    <a:pt x="106" y="252"/>
                    <a:pt x="106" y="252"/>
                    <a:pt x="106" y="252"/>
                  </a:cubicBezTo>
                  <a:cubicBezTo>
                    <a:pt x="86" y="252"/>
                    <a:pt x="68" y="266"/>
                    <a:pt x="65" y="286"/>
                  </a:cubicBezTo>
                  <a:cubicBezTo>
                    <a:pt x="61" y="310"/>
                    <a:pt x="80" y="332"/>
                    <a:pt x="104" y="332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88" y="412"/>
                    <a:pt x="188" y="412"/>
                    <a:pt x="188" y="412"/>
                  </a:cubicBezTo>
                  <a:cubicBezTo>
                    <a:pt x="44" y="412"/>
                    <a:pt x="44" y="412"/>
                    <a:pt x="44" y="412"/>
                  </a:cubicBezTo>
                  <a:cubicBezTo>
                    <a:pt x="24" y="412"/>
                    <a:pt x="6" y="426"/>
                    <a:pt x="4" y="446"/>
                  </a:cubicBezTo>
                  <a:cubicBezTo>
                    <a:pt x="0" y="470"/>
                    <a:pt x="19" y="492"/>
                    <a:pt x="43" y="492"/>
                  </a:cubicBezTo>
                  <a:cubicBezTo>
                    <a:pt x="188" y="492"/>
                    <a:pt x="188" y="492"/>
                    <a:pt x="188" y="492"/>
                  </a:cubicBezTo>
                  <a:cubicBezTo>
                    <a:pt x="188" y="568"/>
                    <a:pt x="188" y="568"/>
                    <a:pt x="188" y="568"/>
                  </a:cubicBezTo>
                  <a:cubicBezTo>
                    <a:pt x="106" y="568"/>
                    <a:pt x="106" y="568"/>
                    <a:pt x="106" y="568"/>
                  </a:cubicBezTo>
                  <a:cubicBezTo>
                    <a:pt x="86" y="568"/>
                    <a:pt x="68" y="582"/>
                    <a:pt x="65" y="602"/>
                  </a:cubicBezTo>
                  <a:cubicBezTo>
                    <a:pt x="61" y="626"/>
                    <a:pt x="80" y="648"/>
                    <a:pt x="104" y="648"/>
                  </a:cubicBezTo>
                  <a:cubicBezTo>
                    <a:pt x="188" y="648"/>
                    <a:pt x="188" y="648"/>
                    <a:pt x="188" y="648"/>
                  </a:cubicBezTo>
                  <a:cubicBezTo>
                    <a:pt x="188" y="672"/>
                    <a:pt x="188" y="672"/>
                    <a:pt x="188" y="672"/>
                  </a:cubicBezTo>
                  <a:cubicBezTo>
                    <a:pt x="188" y="694"/>
                    <a:pt x="206" y="712"/>
                    <a:pt x="228" y="712"/>
                  </a:cubicBezTo>
                  <a:cubicBezTo>
                    <a:pt x="256" y="712"/>
                    <a:pt x="256" y="712"/>
                    <a:pt x="256" y="712"/>
                  </a:cubicBezTo>
                  <a:cubicBezTo>
                    <a:pt x="256" y="794"/>
                    <a:pt x="256" y="794"/>
                    <a:pt x="256" y="794"/>
                  </a:cubicBezTo>
                  <a:cubicBezTo>
                    <a:pt x="256" y="814"/>
                    <a:pt x="270" y="832"/>
                    <a:pt x="290" y="835"/>
                  </a:cubicBezTo>
                  <a:cubicBezTo>
                    <a:pt x="315" y="838"/>
                    <a:pt x="336" y="819"/>
                    <a:pt x="336" y="795"/>
                  </a:cubicBezTo>
                  <a:cubicBezTo>
                    <a:pt x="336" y="712"/>
                    <a:pt x="336" y="712"/>
                    <a:pt x="336" y="712"/>
                  </a:cubicBezTo>
                  <a:cubicBezTo>
                    <a:pt x="412" y="712"/>
                    <a:pt x="412" y="712"/>
                    <a:pt x="412" y="712"/>
                  </a:cubicBezTo>
                  <a:cubicBezTo>
                    <a:pt x="412" y="855"/>
                    <a:pt x="412" y="855"/>
                    <a:pt x="412" y="855"/>
                  </a:cubicBezTo>
                  <a:cubicBezTo>
                    <a:pt x="412" y="875"/>
                    <a:pt x="426" y="893"/>
                    <a:pt x="446" y="896"/>
                  </a:cubicBezTo>
                  <a:cubicBezTo>
                    <a:pt x="471" y="899"/>
                    <a:pt x="492" y="880"/>
                    <a:pt x="492" y="856"/>
                  </a:cubicBezTo>
                  <a:cubicBezTo>
                    <a:pt x="492" y="712"/>
                    <a:pt x="492" y="712"/>
                    <a:pt x="492" y="712"/>
                  </a:cubicBezTo>
                  <a:cubicBezTo>
                    <a:pt x="572" y="712"/>
                    <a:pt x="572" y="712"/>
                    <a:pt x="572" y="712"/>
                  </a:cubicBezTo>
                  <a:cubicBezTo>
                    <a:pt x="572" y="794"/>
                    <a:pt x="572" y="794"/>
                    <a:pt x="572" y="794"/>
                  </a:cubicBezTo>
                  <a:cubicBezTo>
                    <a:pt x="572" y="814"/>
                    <a:pt x="586" y="832"/>
                    <a:pt x="606" y="835"/>
                  </a:cubicBezTo>
                  <a:cubicBezTo>
                    <a:pt x="631" y="838"/>
                    <a:pt x="652" y="819"/>
                    <a:pt x="652" y="795"/>
                  </a:cubicBezTo>
                  <a:cubicBezTo>
                    <a:pt x="652" y="716"/>
                    <a:pt x="652" y="716"/>
                    <a:pt x="652" y="716"/>
                  </a:cubicBezTo>
                  <a:cubicBezTo>
                    <a:pt x="676" y="716"/>
                    <a:pt x="676" y="716"/>
                    <a:pt x="676" y="716"/>
                  </a:cubicBezTo>
                  <a:cubicBezTo>
                    <a:pt x="698" y="716"/>
                    <a:pt x="716" y="698"/>
                    <a:pt x="716" y="676"/>
                  </a:cubicBezTo>
                  <a:cubicBezTo>
                    <a:pt x="716" y="648"/>
                    <a:pt x="716" y="648"/>
                    <a:pt x="716" y="648"/>
                  </a:cubicBezTo>
                  <a:cubicBezTo>
                    <a:pt x="799" y="648"/>
                    <a:pt x="799" y="648"/>
                    <a:pt x="799" y="648"/>
                  </a:cubicBezTo>
                  <a:cubicBezTo>
                    <a:pt x="819" y="648"/>
                    <a:pt x="837" y="633"/>
                    <a:pt x="839" y="614"/>
                  </a:cubicBezTo>
                  <a:cubicBezTo>
                    <a:pt x="843" y="589"/>
                    <a:pt x="824" y="568"/>
                    <a:pt x="800" y="568"/>
                  </a:cubicBezTo>
                  <a:cubicBezTo>
                    <a:pt x="716" y="568"/>
                    <a:pt x="716" y="568"/>
                    <a:pt x="716" y="568"/>
                  </a:cubicBezTo>
                  <a:cubicBezTo>
                    <a:pt x="716" y="492"/>
                    <a:pt x="716" y="492"/>
                    <a:pt x="716" y="492"/>
                  </a:cubicBezTo>
                  <a:cubicBezTo>
                    <a:pt x="860" y="492"/>
                    <a:pt x="860" y="492"/>
                    <a:pt x="860" y="492"/>
                  </a:cubicBezTo>
                  <a:cubicBezTo>
                    <a:pt x="880" y="492"/>
                    <a:pt x="898" y="477"/>
                    <a:pt x="900" y="458"/>
                  </a:cubicBezTo>
                  <a:cubicBezTo>
                    <a:pt x="904" y="433"/>
                    <a:pt x="885" y="412"/>
                    <a:pt x="861" y="412"/>
                  </a:cubicBezTo>
                  <a:cubicBezTo>
                    <a:pt x="716" y="412"/>
                    <a:pt x="716" y="412"/>
                    <a:pt x="716" y="412"/>
                  </a:cubicBezTo>
                  <a:lnTo>
                    <a:pt x="716" y="332"/>
                  </a:lnTo>
                  <a:close/>
                  <a:moveTo>
                    <a:pt x="636" y="636"/>
                  </a:moveTo>
                  <a:cubicBezTo>
                    <a:pt x="268" y="636"/>
                    <a:pt x="268" y="636"/>
                    <a:pt x="268" y="636"/>
                  </a:cubicBezTo>
                  <a:cubicBezTo>
                    <a:pt x="268" y="268"/>
                    <a:pt x="268" y="268"/>
                    <a:pt x="268" y="268"/>
                  </a:cubicBezTo>
                  <a:cubicBezTo>
                    <a:pt x="636" y="268"/>
                    <a:pt x="636" y="268"/>
                    <a:pt x="636" y="268"/>
                  </a:cubicBezTo>
                  <a:lnTo>
                    <a:pt x="636" y="6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632218" y="2723002"/>
              <a:ext cx="334964" cy="326379"/>
            </a:xfrm>
            <a:custGeom>
              <a:rect b="b" l="l" r="r" t="t"/>
              <a:pathLst>
                <a:path extrusionOk="0" h="2005" w="2056">
                  <a:moveTo>
                    <a:pt x="1916" y="955"/>
                  </a:moveTo>
                  <a:cubicBezTo>
                    <a:pt x="1853" y="955"/>
                    <a:pt x="1783" y="1052"/>
                    <a:pt x="1783" y="1052"/>
                  </a:cubicBezTo>
                  <a:cubicBezTo>
                    <a:pt x="1668" y="1052"/>
                    <a:pt x="1668" y="1052"/>
                    <a:pt x="1668" y="1052"/>
                  </a:cubicBezTo>
                  <a:cubicBezTo>
                    <a:pt x="1661" y="934"/>
                    <a:pt x="1622" y="823"/>
                    <a:pt x="1554" y="726"/>
                  </a:cubicBezTo>
                  <a:cubicBezTo>
                    <a:pt x="1532" y="696"/>
                    <a:pt x="1509" y="668"/>
                    <a:pt x="1483" y="642"/>
                  </a:cubicBezTo>
                  <a:cubicBezTo>
                    <a:pt x="1483" y="460"/>
                    <a:pt x="1483" y="460"/>
                    <a:pt x="1483" y="460"/>
                  </a:cubicBezTo>
                  <a:cubicBezTo>
                    <a:pt x="1607" y="460"/>
                    <a:pt x="1607" y="460"/>
                    <a:pt x="1607" y="460"/>
                  </a:cubicBezTo>
                  <a:cubicBezTo>
                    <a:pt x="1625" y="520"/>
                    <a:pt x="1682" y="563"/>
                    <a:pt x="1749" y="559"/>
                  </a:cubicBezTo>
                  <a:cubicBezTo>
                    <a:pt x="1818" y="555"/>
                    <a:pt x="1875" y="499"/>
                    <a:pt x="1880" y="430"/>
                  </a:cubicBezTo>
                  <a:cubicBezTo>
                    <a:pt x="1886" y="348"/>
                    <a:pt x="1821" y="280"/>
                    <a:pt x="1741" y="280"/>
                  </a:cubicBezTo>
                  <a:cubicBezTo>
                    <a:pt x="1678" y="280"/>
                    <a:pt x="1624" y="322"/>
                    <a:pt x="1607" y="380"/>
                  </a:cubicBezTo>
                  <a:cubicBezTo>
                    <a:pt x="1443" y="380"/>
                    <a:pt x="1443" y="380"/>
                    <a:pt x="1443" y="380"/>
                  </a:cubicBezTo>
                  <a:cubicBezTo>
                    <a:pt x="1421" y="380"/>
                    <a:pt x="1403" y="397"/>
                    <a:pt x="1403" y="420"/>
                  </a:cubicBezTo>
                  <a:cubicBezTo>
                    <a:pt x="1403" y="575"/>
                    <a:pt x="1403" y="575"/>
                    <a:pt x="1403" y="575"/>
                  </a:cubicBezTo>
                  <a:cubicBezTo>
                    <a:pt x="1366" y="548"/>
                    <a:pt x="1326" y="526"/>
                    <a:pt x="1283" y="508"/>
                  </a:cubicBezTo>
                  <a:cubicBezTo>
                    <a:pt x="1283" y="245"/>
                    <a:pt x="1283" y="245"/>
                    <a:pt x="1283" y="245"/>
                  </a:cubicBezTo>
                  <a:cubicBezTo>
                    <a:pt x="1331" y="234"/>
                    <a:pt x="1367" y="190"/>
                    <a:pt x="1367" y="137"/>
                  </a:cubicBezTo>
                  <a:cubicBezTo>
                    <a:pt x="1367" y="41"/>
                    <a:pt x="1367" y="41"/>
                    <a:pt x="1367" y="41"/>
                  </a:cubicBezTo>
                  <a:cubicBezTo>
                    <a:pt x="1367" y="18"/>
                    <a:pt x="1348" y="0"/>
                    <a:pt x="1325" y="0"/>
                  </a:cubicBezTo>
                  <a:cubicBezTo>
                    <a:pt x="1201" y="0"/>
                    <a:pt x="1201" y="0"/>
                    <a:pt x="1201" y="0"/>
                  </a:cubicBezTo>
                  <a:cubicBezTo>
                    <a:pt x="1196" y="0"/>
                    <a:pt x="1192" y="1"/>
                    <a:pt x="1189" y="4"/>
                  </a:cubicBezTo>
                  <a:cubicBezTo>
                    <a:pt x="1157" y="39"/>
                    <a:pt x="1181" y="80"/>
                    <a:pt x="1213" y="80"/>
                  </a:cubicBezTo>
                  <a:cubicBezTo>
                    <a:pt x="1260" y="80"/>
                    <a:pt x="1260" y="80"/>
                    <a:pt x="1260" y="80"/>
                  </a:cubicBezTo>
                  <a:cubicBezTo>
                    <a:pt x="1277" y="80"/>
                    <a:pt x="1291" y="93"/>
                    <a:pt x="1291" y="110"/>
                  </a:cubicBezTo>
                  <a:cubicBezTo>
                    <a:pt x="1291" y="137"/>
                    <a:pt x="1291" y="137"/>
                    <a:pt x="1291" y="137"/>
                  </a:cubicBezTo>
                  <a:cubicBezTo>
                    <a:pt x="1291" y="154"/>
                    <a:pt x="1277" y="168"/>
                    <a:pt x="1260" y="168"/>
                  </a:cubicBezTo>
                  <a:cubicBezTo>
                    <a:pt x="806" y="168"/>
                    <a:pt x="806" y="168"/>
                    <a:pt x="806" y="168"/>
                  </a:cubicBezTo>
                  <a:cubicBezTo>
                    <a:pt x="789" y="168"/>
                    <a:pt x="775" y="154"/>
                    <a:pt x="775" y="137"/>
                  </a:cubicBezTo>
                  <a:cubicBezTo>
                    <a:pt x="775" y="110"/>
                    <a:pt x="775" y="110"/>
                    <a:pt x="775" y="110"/>
                  </a:cubicBezTo>
                  <a:cubicBezTo>
                    <a:pt x="775" y="94"/>
                    <a:pt x="789" y="80"/>
                    <a:pt x="806" y="80"/>
                  </a:cubicBezTo>
                  <a:cubicBezTo>
                    <a:pt x="845" y="80"/>
                    <a:pt x="845" y="80"/>
                    <a:pt x="845" y="80"/>
                  </a:cubicBezTo>
                  <a:cubicBezTo>
                    <a:pt x="864" y="80"/>
                    <a:pt x="882" y="66"/>
                    <a:pt x="885" y="46"/>
                  </a:cubicBezTo>
                  <a:cubicBezTo>
                    <a:pt x="889" y="21"/>
                    <a:pt x="870" y="0"/>
                    <a:pt x="845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746" y="0"/>
                    <a:pt x="695" y="49"/>
                    <a:pt x="695" y="110"/>
                  </a:cubicBezTo>
                  <a:cubicBezTo>
                    <a:pt x="695" y="137"/>
                    <a:pt x="695" y="137"/>
                    <a:pt x="695" y="137"/>
                  </a:cubicBezTo>
                  <a:cubicBezTo>
                    <a:pt x="695" y="190"/>
                    <a:pt x="733" y="234"/>
                    <a:pt x="783" y="245"/>
                  </a:cubicBezTo>
                  <a:cubicBezTo>
                    <a:pt x="783" y="507"/>
                    <a:pt x="783" y="507"/>
                    <a:pt x="783" y="507"/>
                  </a:cubicBezTo>
                  <a:cubicBezTo>
                    <a:pt x="739" y="526"/>
                    <a:pt x="698" y="549"/>
                    <a:pt x="659" y="577"/>
                  </a:cubicBezTo>
                  <a:cubicBezTo>
                    <a:pt x="659" y="420"/>
                    <a:pt x="659" y="420"/>
                    <a:pt x="659" y="420"/>
                  </a:cubicBezTo>
                  <a:cubicBezTo>
                    <a:pt x="659" y="397"/>
                    <a:pt x="641" y="380"/>
                    <a:pt x="619" y="380"/>
                  </a:cubicBezTo>
                  <a:cubicBezTo>
                    <a:pt x="455" y="380"/>
                    <a:pt x="455" y="380"/>
                    <a:pt x="455" y="380"/>
                  </a:cubicBezTo>
                  <a:cubicBezTo>
                    <a:pt x="438" y="322"/>
                    <a:pt x="384" y="280"/>
                    <a:pt x="321" y="280"/>
                  </a:cubicBezTo>
                  <a:cubicBezTo>
                    <a:pt x="244" y="280"/>
                    <a:pt x="182" y="343"/>
                    <a:pt x="182" y="420"/>
                  </a:cubicBezTo>
                  <a:cubicBezTo>
                    <a:pt x="182" y="496"/>
                    <a:pt x="244" y="559"/>
                    <a:pt x="321" y="559"/>
                  </a:cubicBezTo>
                  <a:cubicBezTo>
                    <a:pt x="384" y="559"/>
                    <a:pt x="438" y="517"/>
                    <a:pt x="455" y="460"/>
                  </a:cubicBezTo>
                  <a:cubicBezTo>
                    <a:pt x="579" y="460"/>
                    <a:pt x="579" y="460"/>
                    <a:pt x="579" y="460"/>
                  </a:cubicBezTo>
                  <a:cubicBezTo>
                    <a:pt x="579" y="645"/>
                    <a:pt x="579" y="645"/>
                    <a:pt x="579" y="645"/>
                  </a:cubicBezTo>
                  <a:cubicBezTo>
                    <a:pt x="553" y="671"/>
                    <a:pt x="529" y="699"/>
                    <a:pt x="508" y="730"/>
                  </a:cubicBezTo>
                  <a:cubicBezTo>
                    <a:pt x="440" y="826"/>
                    <a:pt x="400" y="938"/>
                    <a:pt x="393" y="1056"/>
                  </a:cubicBezTo>
                  <a:cubicBezTo>
                    <a:pt x="279" y="1056"/>
                    <a:pt x="279" y="1056"/>
                    <a:pt x="279" y="1056"/>
                  </a:cubicBezTo>
                  <a:cubicBezTo>
                    <a:pt x="262" y="998"/>
                    <a:pt x="208" y="956"/>
                    <a:pt x="145" y="956"/>
                  </a:cubicBezTo>
                  <a:cubicBezTo>
                    <a:pt x="65" y="956"/>
                    <a:pt x="0" y="1024"/>
                    <a:pt x="6" y="1106"/>
                  </a:cubicBezTo>
                  <a:cubicBezTo>
                    <a:pt x="11" y="1175"/>
                    <a:pt x="68" y="1231"/>
                    <a:pt x="137" y="1235"/>
                  </a:cubicBezTo>
                  <a:cubicBezTo>
                    <a:pt x="204" y="1239"/>
                    <a:pt x="261" y="1196"/>
                    <a:pt x="279" y="1136"/>
                  </a:cubicBezTo>
                  <a:cubicBezTo>
                    <a:pt x="394" y="1136"/>
                    <a:pt x="394" y="1136"/>
                    <a:pt x="394" y="1136"/>
                  </a:cubicBezTo>
                  <a:cubicBezTo>
                    <a:pt x="404" y="1295"/>
                    <a:pt x="473" y="1438"/>
                    <a:pt x="579" y="1544"/>
                  </a:cubicBezTo>
                  <a:cubicBezTo>
                    <a:pt x="579" y="1728"/>
                    <a:pt x="579" y="1728"/>
                    <a:pt x="579" y="1728"/>
                  </a:cubicBezTo>
                  <a:cubicBezTo>
                    <a:pt x="460" y="1728"/>
                    <a:pt x="460" y="1728"/>
                    <a:pt x="460" y="1728"/>
                  </a:cubicBezTo>
                  <a:cubicBezTo>
                    <a:pt x="443" y="1670"/>
                    <a:pt x="390" y="1628"/>
                    <a:pt x="327" y="1628"/>
                  </a:cubicBezTo>
                  <a:cubicBezTo>
                    <a:pt x="251" y="1628"/>
                    <a:pt x="188" y="1691"/>
                    <a:pt x="188" y="1768"/>
                  </a:cubicBezTo>
                  <a:cubicBezTo>
                    <a:pt x="188" y="1844"/>
                    <a:pt x="251" y="1907"/>
                    <a:pt x="327" y="1907"/>
                  </a:cubicBezTo>
                  <a:cubicBezTo>
                    <a:pt x="390" y="1907"/>
                    <a:pt x="443" y="1865"/>
                    <a:pt x="460" y="1808"/>
                  </a:cubicBezTo>
                  <a:cubicBezTo>
                    <a:pt x="623" y="1808"/>
                    <a:pt x="623" y="1808"/>
                    <a:pt x="623" y="1808"/>
                  </a:cubicBezTo>
                  <a:cubicBezTo>
                    <a:pt x="645" y="1808"/>
                    <a:pt x="663" y="1790"/>
                    <a:pt x="663" y="1768"/>
                  </a:cubicBezTo>
                  <a:cubicBezTo>
                    <a:pt x="663" y="1612"/>
                    <a:pt x="663" y="1612"/>
                    <a:pt x="663" y="1612"/>
                  </a:cubicBezTo>
                  <a:cubicBezTo>
                    <a:pt x="708" y="1644"/>
                    <a:pt x="758" y="1671"/>
                    <a:pt x="811" y="1691"/>
                  </a:cubicBezTo>
                  <a:cubicBezTo>
                    <a:pt x="811" y="1848"/>
                    <a:pt x="811" y="1848"/>
                    <a:pt x="811" y="1848"/>
                  </a:cubicBezTo>
                  <a:cubicBezTo>
                    <a:pt x="811" y="1868"/>
                    <a:pt x="825" y="1886"/>
                    <a:pt x="845" y="1889"/>
                  </a:cubicBezTo>
                  <a:cubicBezTo>
                    <a:pt x="870" y="1893"/>
                    <a:pt x="891" y="1874"/>
                    <a:pt x="891" y="1850"/>
                  </a:cubicBezTo>
                  <a:cubicBezTo>
                    <a:pt x="891" y="1715"/>
                    <a:pt x="891" y="1715"/>
                    <a:pt x="891" y="1715"/>
                  </a:cubicBezTo>
                  <a:cubicBezTo>
                    <a:pt x="923" y="1722"/>
                    <a:pt x="957" y="1727"/>
                    <a:pt x="991" y="1729"/>
                  </a:cubicBezTo>
                  <a:cubicBezTo>
                    <a:pt x="991" y="1961"/>
                    <a:pt x="991" y="1961"/>
                    <a:pt x="991" y="1961"/>
                  </a:cubicBezTo>
                  <a:cubicBezTo>
                    <a:pt x="991" y="1981"/>
                    <a:pt x="1005" y="1999"/>
                    <a:pt x="1025" y="2002"/>
                  </a:cubicBezTo>
                  <a:cubicBezTo>
                    <a:pt x="1050" y="2005"/>
                    <a:pt x="1071" y="1986"/>
                    <a:pt x="1071" y="1962"/>
                  </a:cubicBezTo>
                  <a:cubicBezTo>
                    <a:pt x="1071" y="1729"/>
                    <a:pt x="1071" y="1729"/>
                    <a:pt x="1071" y="1729"/>
                  </a:cubicBezTo>
                  <a:cubicBezTo>
                    <a:pt x="1105" y="1727"/>
                    <a:pt x="1139" y="1722"/>
                    <a:pt x="1171" y="1715"/>
                  </a:cubicBezTo>
                  <a:cubicBezTo>
                    <a:pt x="1171" y="1849"/>
                    <a:pt x="1171" y="1849"/>
                    <a:pt x="1171" y="1849"/>
                  </a:cubicBezTo>
                  <a:cubicBezTo>
                    <a:pt x="1171" y="1866"/>
                    <a:pt x="1181" y="1881"/>
                    <a:pt x="1196" y="1887"/>
                  </a:cubicBezTo>
                  <a:cubicBezTo>
                    <a:pt x="1226" y="1899"/>
                    <a:pt x="1255" y="1877"/>
                    <a:pt x="1255" y="1849"/>
                  </a:cubicBezTo>
                  <a:cubicBezTo>
                    <a:pt x="1255" y="1691"/>
                    <a:pt x="1255" y="1691"/>
                    <a:pt x="1255" y="1691"/>
                  </a:cubicBezTo>
                  <a:cubicBezTo>
                    <a:pt x="1308" y="1671"/>
                    <a:pt x="1358" y="1644"/>
                    <a:pt x="1403" y="1612"/>
                  </a:cubicBezTo>
                  <a:cubicBezTo>
                    <a:pt x="1403" y="1768"/>
                    <a:pt x="1403" y="1768"/>
                    <a:pt x="1403" y="1768"/>
                  </a:cubicBezTo>
                  <a:cubicBezTo>
                    <a:pt x="1403" y="1790"/>
                    <a:pt x="1421" y="1808"/>
                    <a:pt x="1443" y="1808"/>
                  </a:cubicBezTo>
                  <a:cubicBezTo>
                    <a:pt x="1607" y="1808"/>
                    <a:pt x="1607" y="1808"/>
                    <a:pt x="1607" y="1808"/>
                  </a:cubicBezTo>
                  <a:cubicBezTo>
                    <a:pt x="1624" y="1865"/>
                    <a:pt x="1678" y="1907"/>
                    <a:pt x="1741" y="1907"/>
                  </a:cubicBezTo>
                  <a:cubicBezTo>
                    <a:pt x="1818" y="1907"/>
                    <a:pt x="1880" y="1844"/>
                    <a:pt x="1880" y="1768"/>
                  </a:cubicBezTo>
                  <a:cubicBezTo>
                    <a:pt x="1880" y="1691"/>
                    <a:pt x="1818" y="1628"/>
                    <a:pt x="1741" y="1628"/>
                  </a:cubicBezTo>
                  <a:cubicBezTo>
                    <a:pt x="1678" y="1628"/>
                    <a:pt x="1624" y="1670"/>
                    <a:pt x="1607" y="1728"/>
                  </a:cubicBezTo>
                  <a:cubicBezTo>
                    <a:pt x="1483" y="1728"/>
                    <a:pt x="1483" y="1728"/>
                    <a:pt x="1483" y="1728"/>
                  </a:cubicBezTo>
                  <a:cubicBezTo>
                    <a:pt x="1483" y="1544"/>
                    <a:pt x="1483" y="1544"/>
                    <a:pt x="1483" y="1544"/>
                  </a:cubicBezTo>
                  <a:cubicBezTo>
                    <a:pt x="1483" y="1544"/>
                    <a:pt x="1658" y="1294"/>
                    <a:pt x="1668" y="1136"/>
                  </a:cubicBezTo>
                  <a:cubicBezTo>
                    <a:pt x="1782" y="1136"/>
                    <a:pt x="1782" y="1136"/>
                    <a:pt x="1782" y="1136"/>
                  </a:cubicBezTo>
                  <a:cubicBezTo>
                    <a:pt x="1800" y="1191"/>
                    <a:pt x="1853" y="1233"/>
                    <a:pt x="1916" y="1233"/>
                  </a:cubicBezTo>
                  <a:cubicBezTo>
                    <a:pt x="1993" y="1233"/>
                    <a:pt x="2056" y="1171"/>
                    <a:pt x="2056" y="1094"/>
                  </a:cubicBezTo>
                  <a:cubicBezTo>
                    <a:pt x="2056" y="1017"/>
                    <a:pt x="1993" y="955"/>
                    <a:pt x="1916" y="955"/>
                  </a:cubicBezTo>
                  <a:close/>
                  <a:moveTo>
                    <a:pt x="1740" y="361"/>
                  </a:moveTo>
                  <a:cubicBezTo>
                    <a:pt x="1773" y="361"/>
                    <a:pt x="1800" y="388"/>
                    <a:pt x="1800" y="420"/>
                  </a:cubicBezTo>
                  <a:cubicBezTo>
                    <a:pt x="1800" y="453"/>
                    <a:pt x="1773" y="480"/>
                    <a:pt x="1740" y="480"/>
                  </a:cubicBezTo>
                  <a:cubicBezTo>
                    <a:pt x="1708" y="480"/>
                    <a:pt x="1681" y="453"/>
                    <a:pt x="1681" y="420"/>
                  </a:cubicBezTo>
                  <a:cubicBezTo>
                    <a:pt x="1681" y="388"/>
                    <a:pt x="1708" y="361"/>
                    <a:pt x="1740" y="361"/>
                  </a:cubicBezTo>
                  <a:close/>
                  <a:moveTo>
                    <a:pt x="323" y="480"/>
                  </a:moveTo>
                  <a:cubicBezTo>
                    <a:pt x="290" y="480"/>
                    <a:pt x="264" y="453"/>
                    <a:pt x="264" y="420"/>
                  </a:cubicBezTo>
                  <a:cubicBezTo>
                    <a:pt x="264" y="388"/>
                    <a:pt x="290" y="361"/>
                    <a:pt x="323" y="361"/>
                  </a:cubicBezTo>
                  <a:cubicBezTo>
                    <a:pt x="356" y="361"/>
                    <a:pt x="383" y="388"/>
                    <a:pt x="383" y="420"/>
                  </a:cubicBezTo>
                  <a:cubicBezTo>
                    <a:pt x="383" y="453"/>
                    <a:pt x="356" y="480"/>
                    <a:pt x="323" y="480"/>
                  </a:cubicBezTo>
                  <a:close/>
                  <a:moveTo>
                    <a:pt x="147" y="1153"/>
                  </a:moveTo>
                  <a:cubicBezTo>
                    <a:pt x="114" y="1153"/>
                    <a:pt x="88" y="1127"/>
                    <a:pt x="88" y="1094"/>
                  </a:cubicBezTo>
                  <a:cubicBezTo>
                    <a:pt x="88" y="1061"/>
                    <a:pt x="115" y="1035"/>
                    <a:pt x="147" y="1035"/>
                  </a:cubicBezTo>
                  <a:cubicBezTo>
                    <a:pt x="180" y="1035"/>
                    <a:pt x="207" y="1061"/>
                    <a:pt x="207" y="1094"/>
                  </a:cubicBezTo>
                  <a:cubicBezTo>
                    <a:pt x="207" y="1127"/>
                    <a:pt x="180" y="1153"/>
                    <a:pt x="147" y="1153"/>
                  </a:cubicBezTo>
                  <a:close/>
                  <a:moveTo>
                    <a:pt x="323" y="1827"/>
                  </a:moveTo>
                  <a:cubicBezTo>
                    <a:pt x="290" y="1827"/>
                    <a:pt x="264" y="1800"/>
                    <a:pt x="264" y="1768"/>
                  </a:cubicBezTo>
                  <a:cubicBezTo>
                    <a:pt x="264" y="1735"/>
                    <a:pt x="290" y="1708"/>
                    <a:pt x="323" y="1708"/>
                  </a:cubicBezTo>
                  <a:cubicBezTo>
                    <a:pt x="356" y="1708"/>
                    <a:pt x="383" y="1735"/>
                    <a:pt x="383" y="1768"/>
                  </a:cubicBezTo>
                  <a:cubicBezTo>
                    <a:pt x="383" y="1800"/>
                    <a:pt x="356" y="1827"/>
                    <a:pt x="323" y="1827"/>
                  </a:cubicBezTo>
                  <a:close/>
                  <a:moveTo>
                    <a:pt x="1740" y="1708"/>
                  </a:moveTo>
                  <a:cubicBezTo>
                    <a:pt x="1773" y="1708"/>
                    <a:pt x="1800" y="1735"/>
                    <a:pt x="1800" y="1768"/>
                  </a:cubicBezTo>
                  <a:cubicBezTo>
                    <a:pt x="1800" y="1800"/>
                    <a:pt x="1773" y="1827"/>
                    <a:pt x="1740" y="1827"/>
                  </a:cubicBezTo>
                  <a:cubicBezTo>
                    <a:pt x="1708" y="1827"/>
                    <a:pt x="1681" y="1800"/>
                    <a:pt x="1681" y="1768"/>
                  </a:cubicBezTo>
                  <a:cubicBezTo>
                    <a:pt x="1681" y="1735"/>
                    <a:pt x="1708" y="1708"/>
                    <a:pt x="1740" y="1708"/>
                  </a:cubicBezTo>
                  <a:close/>
                  <a:moveTo>
                    <a:pt x="1031" y="1652"/>
                  </a:moveTo>
                  <a:cubicBezTo>
                    <a:pt x="722" y="1652"/>
                    <a:pt x="470" y="1402"/>
                    <a:pt x="470" y="1095"/>
                  </a:cubicBezTo>
                  <a:cubicBezTo>
                    <a:pt x="470" y="865"/>
                    <a:pt x="616" y="656"/>
                    <a:pt x="833" y="574"/>
                  </a:cubicBezTo>
                  <a:cubicBezTo>
                    <a:pt x="849" y="568"/>
                    <a:pt x="859" y="553"/>
                    <a:pt x="859" y="537"/>
                  </a:cubicBezTo>
                  <a:cubicBezTo>
                    <a:pt x="859" y="248"/>
                    <a:pt x="859" y="248"/>
                    <a:pt x="859" y="248"/>
                  </a:cubicBezTo>
                  <a:cubicBezTo>
                    <a:pt x="1203" y="248"/>
                    <a:pt x="1203" y="248"/>
                    <a:pt x="1203" y="248"/>
                  </a:cubicBezTo>
                  <a:cubicBezTo>
                    <a:pt x="1203" y="537"/>
                    <a:pt x="1203" y="537"/>
                    <a:pt x="1203" y="537"/>
                  </a:cubicBezTo>
                  <a:cubicBezTo>
                    <a:pt x="1203" y="553"/>
                    <a:pt x="1213" y="568"/>
                    <a:pt x="1229" y="574"/>
                  </a:cubicBezTo>
                  <a:cubicBezTo>
                    <a:pt x="1446" y="655"/>
                    <a:pt x="1592" y="865"/>
                    <a:pt x="1592" y="1095"/>
                  </a:cubicBezTo>
                  <a:cubicBezTo>
                    <a:pt x="1592" y="1402"/>
                    <a:pt x="1341" y="1652"/>
                    <a:pt x="1031" y="1652"/>
                  </a:cubicBezTo>
                  <a:close/>
                  <a:moveTo>
                    <a:pt x="1916" y="1153"/>
                  </a:moveTo>
                  <a:cubicBezTo>
                    <a:pt x="1883" y="1153"/>
                    <a:pt x="1857" y="1127"/>
                    <a:pt x="1857" y="1094"/>
                  </a:cubicBezTo>
                  <a:cubicBezTo>
                    <a:pt x="1857" y="1061"/>
                    <a:pt x="1883" y="1035"/>
                    <a:pt x="1916" y="1035"/>
                  </a:cubicBezTo>
                  <a:cubicBezTo>
                    <a:pt x="1949" y="1035"/>
                    <a:pt x="1976" y="1061"/>
                    <a:pt x="1976" y="1094"/>
                  </a:cubicBezTo>
                  <a:cubicBezTo>
                    <a:pt x="1976" y="1127"/>
                    <a:pt x="1949" y="1153"/>
                    <a:pt x="1916" y="11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792828" y="2721284"/>
              <a:ext cx="15460" cy="14601"/>
            </a:xfrm>
            <a:custGeom>
              <a:rect b="b" l="l" r="r" t="t"/>
              <a:pathLst>
                <a:path extrusionOk="0" h="89" w="96">
                  <a:moveTo>
                    <a:pt x="46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62" y="89"/>
                    <a:pt x="76" y="80"/>
                    <a:pt x="82" y="66"/>
                  </a:cubicBezTo>
                  <a:cubicBezTo>
                    <a:pt x="96" y="32"/>
                    <a:pt x="66" y="0"/>
                    <a:pt x="33" y="10"/>
                  </a:cubicBezTo>
                  <a:cubicBezTo>
                    <a:pt x="21" y="14"/>
                    <a:pt x="11" y="25"/>
                    <a:pt x="7" y="37"/>
                  </a:cubicBezTo>
                  <a:cubicBezTo>
                    <a:pt x="0" y="64"/>
                    <a:pt x="20" y="89"/>
                    <a:pt x="46" y="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31"/>
          <p:cNvGrpSpPr/>
          <p:nvPr/>
        </p:nvGrpSpPr>
        <p:grpSpPr>
          <a:xfrm>
            <a:off x="4421794" y="1347303"/>
            <a:ext cx="299916" cy="361202"/>
            <a:chOff x="6726501" y="4104950"/>
            <a:chExt cx="277418" cy="334106"/>
          </a:xfrm>
        </p:grpSpPr>
        <p:sp>
          <p:nvSpPr>
            <p:cNvPr id="500" name="Google Shape;500;p31"/>
            <p:cNvSpPr/>
            <p:nvPr/>
          </p:nvSpPr>
          <p:spPr>
            <a:xfrm>
              <a:off x="6914596" y="4354885"/>
              <a:ext cx="54109" cy="42086"/>
            </a:xfrm>
            <a:custGeom>
              <a:rect b="b" l="l" r="r" t="t"/>
              <a:pathLst>
                <a:path extrusionOk="0" h="258" w="331">
                  <a:moveTo>
                    <a:pt x="258" y="16"/>
                  </a:moveTo>
                  <a:cubicBezTo>
                    <a:pt x="124" y="153"/>
                    <a:pt x="124" y="153"/>
                    <a:pt x="124" y="153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68" y="60"/>
                    <a:pt x="44" y="54"/>
                    <a:pt x="25" y="66"/>
                  </a:cubicBezTo>
                  <a:cubicBezTo>
                    <a:pt x="6" y="77"/>
                    <a:pt x="0" y="102"/>
                    <a:pt x="11" y="121"/>
                  </a:cubicBezTo>
                  <a:cubicBezTo>
                    <a:pt x="83" y="239"/>
                    <a:pt x="83" y="239"/>
                    <a:pt x="83" y="239"/>
                  </a:cubicBezTo>
                  <a:cubicBezTo>
                    <a:pt x="89" y="250"/>
                    <a:pt x="103" y="258"/>
                    <a:pt x="117" y="258"/>
                  </a:cubicBezTo>
                  <a:cubicBezTo>
                    <a:pt x="128" y="258"/>
                    <a:pt x="138" y="254"/>
                    <a:pt x="146" y="246"/>
                  </a:cubicBezTo>
                  <a:cubicBezTo>
                    <a:pt x="315" y="72"/>
                    <a:pt x="315" y="72"/>
                    <a:pt x="315" y="72"/>
                  </a:cubicBezTo>
                  <a:cubicBezTo>
                    <a:pt x="331" y="56"/>
                    <a:pt x="330" y="31"/>
                    <a:pt x="315" y="15"/>
                  </a:cubicBezTo>
                  <a:cubicBezTo>
                    <a:pt x="299" y="0"/>
                    <a:pt x="273" y="0"/>
                    <a:pt x="258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6733372" y="4104950"/>
              <a:ext cx="270547" cy="334106"/>
            </a:xfrm>
            <a:custGeom>
              <a:rect b="b" l="l" r="r" t="t"/>
              <a:pathLst>
                <a:path extrusionOk="0" h="2048" w="1660">
                  <a:moveTo>
                    <a:pt x="1393" y="1300"/>
                  </a:moveTo>
                  <a:cubicBezTo>
                    <a:pt x="1393" y="1293"/>
                    <a:pt x="1394" y="1285"/>
                    <a:pt x="1394" y="1278"/>
                  </a:cubicBezTo>
                  <a:cubicBezTo>
                    <a:pt x="1394" y="1240"/>
                    <a:pt x="1386" y="1201"/>
                    <a:pt x="1372" y="1165"/>
                  </a:cubicBezTo>
                  <a:cubicBezTo>
                    <a:pt x="1480" y="1106"/>
                    <a:pt x="1548" y="993"/>
                    <a:pt x="1548" y="867"/>
                  </a:cubicBezTo>
                  <a:cubicBezTo>
                    <a:pt x="1548" y="742"/>
                    <a:pt x="1480" y="629"/>
                    <a:pt x="1372" y="569"/>
                  </a:cubicBezTo>
                  <a:cubicBezTo>
                    <a:pt x="1386" y="533"/>
                    <a:pt x="1394" y="495"/>
                    <a:pt x="1394" y="456"/>
                  </a:cubicBezTo>
                  <a:cubicBezTo>
                    <a:pt x="1394" y="374"/>
                    <a:pt x="1362" y="297"/>
                    <a:pt x="1304" y="239"/>
                  </a:cubicBezTo>
                  <a:cubicBezTo>
                    <a:pt x="1254" y="188"/>
                    <a:pt x="1190" y="157"/>
                    <a:pt x="1120" y="149"/>
                  </a:cubicBezTo>
                  <a:cubicBezTo>
                    <a:pt x="1094" y="62"/>
                    <a:pt x="1012" y="0"/>
                    <a:pt x="920" y="0"/>
                  </a:cubicBezTo>
                  <a:cubicBezTo>
                    <a:pt x="850" y="0"/>
                    <a:pt x="788" y="34"/>
                    <a:pt x="750" y="87"/>
                  </a:cubicBezTo>
                  <a:cubicBezTo>
                    <a:pt x="712" y="34"/>
                    <a:pt x="650" y="0"/>
                    <a:pt x="580" y="0"/>
                  </a:cubicBezTo>
                  <a:cubicBezTo>
                    <a:pt x="487" y="0"/>
                    <a:pt x="406" y="62"/>
                    <a:pt x="380" y="149"/>
                  </a:cubicBezTo>
                  <a:cubicBezTo>
                    <a:pt x="310" y="157"/>
                    <a:pt x="246" y="188"/>
                    <a:pt x="196" y="239"/>
                  </a:cubicBezTo>
                  <a:cubicBezTo>
                    <a:pt x="138" y="297"/>
                    <a:pt x="106" y="374"/>
                    <a:pt x="106" y="456"/>
                  </a:cubicBezTo>
                  <a:cubicBezTo>
                    <a:pt x="106" y="495"/>
                    <a:pt x="114" y="533"/>
                    <a:pt x="128" y="569"/>
                  </a:cubicBezTo>
                  <a:cubicBezTo>
                    <a:pt x="82" y="595"/>
                    <a:pt x="43" y="630"/>
                    <a:pt x="12" y="674"/>
                  </a:cubicBezTo>
                  <a:cubicBezTo>
                    <a:pt x="0" y="692"/>
                    <a:pt x="4" y="717"/>
                    <a:pt x="23" y="729"/>
                  </a:cubicBezTo>
                  <a:cubicBezTo>
                    <a:pt x="41" y="742"/>
                    <a:pt x="66" y="737"/>
                    <a:pt x="78" y="719"/>
                  </a:cubicBezTo>
                  <a:cubicBezTo>
                    <a:pt x="108" y="677"/>
                    <a:pt x="148" y="644"/>
                    <a:pt x="196" y="625"/>
                  </a:cubicBezTo>
                  <a:cubicBezTo>
                    <a:pt x="206" y="621"/>
                    <a:pt x="215" y="612"/>
                    <a:pt x="218" y="601"/>
                  </a:cubicBezTo>
                  <a:cubicBezTo>
                    <a:pt x="222" y="591"/>
                    <a:pt x="221" y="579"/>
                    <a:pt x="216" y="569"/>
                  </a:cubicBezTo>
                  <a:cubicBezTo>
                    <a:pt x="196" y="534"/>
                    <a:pt x="186" y="496"/>
                    <a:pt x="186" y="456"/>
                  </a:cubicBezTo>
                  <a:cubicBezTo>
                    <a:pt x="186" y="333"/>
                    <a:pt x="285" y="231"/>
                    <a:pt x="408" y="227"/>
                  </a:cubicBezTo>
                  <a:cubicBezTo>
                    <a:pt x="409" y="227"/>
                    <a:pt x="410" y="227"/>
                    <a:pt x="411" y="227"/>
                  </a:cubicBezTo>
                  <a:cubicBezTo>
                    <a:pt x="440" y="228"/>
                    <a:pt x="469" y="235"/>
                    <a:pt x="496" y="247"/>
                  </a:cubicBezTo>
                  <a:cubicBezTo>
                    <a:pt x="521" y="259"/>
                    <a:pt x="544" y="275"/>
                    <a:pt x="563" y="294"/>
                  </a:cubicBezTo>
                  <a:cubicBezTo>
                    <a:pt x="570" y="302"/>
                    <a:pt x="581" y="306"/>
                    <a:pt x="591" y="306"/>
                  </a:cubicBezTo>
                  <a:cubicBezTo>
                    <a:pt x="601" y="306"/>
                    <a:pt x="611" y="303"/>
                    <a:pt x="619" y="295"/>
                  </a:cubicBezTo>
                  <a:cubicBezTo>
                    <a:pt x="635" y="280"/>
                    <a:pt x="635" y="254"/>
                    <a:pt x="620" y="238"/>
                  </a:cubicBezTo>
                  <a:cubicBezTo>
                    <a:pt x="594" y="212"/>
                    <a:pt x="563" y="190"/>
                    <a:pt x="529" y="175"/>
                  </a:cubicBezTo>
                  <a:cubicBezTo>
                    <a:pt x="508" y="165"/>
                    <a:pt x="486" y="158"/>
                    <a:pt x="464" y="153"/>
                  </a:cubicBezTo>
                  <a:cubicBezTo>
                    <a:pt x="485" y="110"/>
                    <a:pt x="530" y="80"/>
                    <a:pt x="580" y="80"/>
                  </a:cubicBezTo>
                  <a:cubicBezTo>
                    <a:pt x="652" y="80"/>
                    <a:pt x="710" y="138"/>
                    <a:pt x="710" y="210"/>
                  </a:cubicBezTo>
                  <a:cubicBezTo>
                    <a:pt x="710" y="232"/>
                    <a:pt x="728" y="250"/>
                    <a:pt x="750" y="250"/>
                  </a:cubicBezTo>
                  <a:cubicBezTo>
                    <a:pt x="772" y="250"/>
                    <a:pt x="790" y="232"/>
                    <a:pt x="790" y="210"/>
                  </a:cubicBezTo>
                  <a:cubicBezTo>
                    <a:pt x="790" y="138"/>
                    <a:pt x="848" y="80"/>
                    <a:pt x="920" y="80"/>
                  </a:cubicBezTo>
                  <a:cubicBezTo>
                    <a:pt x="970" y="80"/>
                    <a:pt x="1015" y="110"/>
                    <a:pt x="1036" y="153"/>
                  </a:cubicBezTo>
                  <a:cubicBezTo>
                    <a:pt x="1014" y="158"/>
                    <a:pt x="992" y="165"/>
                    <a:pt x="971" y="175"/>
                  </a:cubicBezTo>
                  <a:cubicBezTo>
                    <a:pt x="936" y="190"/>
                    <a:pt x="906" y="212"/>
                    <a:pt x="880" y="238"/>
                  </a:cubicBezTo>
                  <a:cubicBezTo>
                    <a:pt x="865" y="254"/>
                    <a:pt x="865" y="280"/>
                    <a:pt x="881" y="295"/>
                  </a:cubicBezTo>
                  <a:cubicBezTo>
                    <a:pt x="888" y="303"/>
                    <a:pt x="899" y="306"/>
                    <a:pt x="909" y="306"/>
                  </a:cubicBezTo>
                  <a:cubicBezTo>
                    <a:pt x="919" y="306"/>
                    <a:pt x="929" y="302"/>
                    <a:pt x="937" y="294"/>
                  </a:cubicBezTo>
                  <a:cubicBezTo>
                    <a:pt x="956" y="275"/>
                    <a:pt x="979" y="259"/>
                    <a:pt x="1004" y="247"/>
                  </a:cubicBezTo>
                  <a:cubicBezTo>
                    <a:pt x="1031" y="235"/>
                    <a:pt x="1059" y="228"/>
                    <a:pt x="1089" y="227"/>
                  </a:cubicBezTo>
                  <a:cubicBezTo>
                    <a:pt x="1090" y="227"/>
                    <a:pt x="1091" y="227"/>
                    <a:pt x="1092" y="227"/>
                  </a:cubicBezTo>
                  <a:cubicBezTo>
                    <a:pt x="1214" y="231"/>
                    <a:pt x="1314" y="333"/>
                    <a:pt x="1314" y="456"/>
                  </a:cubicBezTo>
                  <a:cubicBezTo>
                    <a:pt x="1314" y="496"/>
                    <a:pt x="1303" y="534"/>
                    <a:pt x="1284" y="569"/>
                  </a:cubicBezTo>
                  <a:cubicBezTo>
                    <a:pt x="1279" y="579"/>
                    <a:pt x="1278" y="591"/>
                    <a:pt x="1281" y="601"/>
                  </a:cubicBezTo>
                  <a:cubicBezTo>
                    <a:pt x="1285" y="612"/>
                    <a:pt x="1294" y="621"/>
                    <a:pt x="1304" y="625"/>
                  </a:cubicBezTo>
                  <a:cubicBezTo>
                    <a:pt x="1404" y="665"/>
                    <a:pt x="1468" y="760"/>
                    <a:pt x="1468" y="867"/>
                  </a:cubicBezTo>
                  <a:cubicBezTo>
                    <a:pt x="1468" y="974"/>
                    <a:pt x="1404" y="1069"/>
                    <a:pt x="1304" y="1109"/>
                  </a:cubicBezTo>
                  <a:cubicBezTo>
                    <a:pt x="1294" y="1113"/>
                    <a:pt x="1285" y="1122"/>
                    <a:pt x="1281" y="1133"/>
                  </a:cubicBezTo>
                  <a:cubicBezTo>
                    <a:pt x="1278" y="1144"/>
                    <a:pt x="1279" y="1156"/>
                    <a:pt x="1284" y="1166"/>
                  </a:cubicBezTo>
                  <a:cubicBezTo>
                    <a:pt x="1303" y="1200"/>
                    <a:pt x="1314" y="1239"/>
                    <a:pt x="1314" y="1278"/>
                  </a:cubicBezTo>
                  <a:cubicBezTo>
                    <a:pt x="1314" y="1280"/>
                    <a:pt x="1313" y="1282"/>
                    <a:pt x="1313" y="1284"/>
                  </a:cubicBezTo>
                  <a:cubicBezTo>
                    <a:pt x="1301" y="1283"/>
                    <a:pt x="1289" y="1282"/>
                    <a:pt x="1277" y="1282"/>
                  </a:cubicBezTo>
                  <a:cubicBezTo>
                    <a:pt x="1070" y="1282"/>
                    <a:pt x="901" y="1447"/>
                    <a:pt x="894" y="1652"/>
                  </a:cubicBezTo>
                  <a:cubicBezTo>
                    <a:pt x="835" y="1640"/>
                    <a:pt x="790" y="1588"/>
                    <a:pt x="790" y="1525"/>
                  </a:cubicBezTo>
                  <a:cubicBezTo>
                    <a:pt x="790" y="1503"/>
                    <a:pt x="772" y="1485"/>
                    <a:pt x="750" y="1485"/>
                  </a:cubicBezTo>
                  <a:cubicBezTo>
                    <a:pt x="728" y="1485"/>
                    <a:pt x="710" y="1503"/>
                    <a:pt x="710" y="1525"/>
                  </a:cubicBezTo>
                  <a:cubicBezTo>
                    <a:pt x="710" y="1596"/>
                    <a:pt x="652" y="1654"/>
                    <a:pt x="580" y="1654"/>
                  </a:cubicBezTo>
                  <a:cubicBezTo>
                    <a:pt x="530" y="1654"/>
                    <a:pt x="485" y="1625"/>
                    <a:pt x="464" y="1581"/>
                  </a:cubicBezTo>
                  <a:cubicBezTo>
                    <a:pt x="486" y="1577"/>
                    <a:pt x="508" y="1569"/>
                    <a:pt x="529" y="1560"/>
                  </a:cubicBezTo>
                  <a:cubicBezTo>
                    <a:pt x="563" y="1544"/>
                    <a:pt x="594" y="1523"/>
                    <a:pt x="620" y="1496"/>
                  </a:cubicBezTo>
                  <a:cubicBezTo>
                    <a:pt x="635" y="1480"/>
                    <a:pt x="635" y="1455"/>
                    <a:pt x="619" y="1439"/>
                  </a:cubicBezTo>
                  <a:cubicBezTo>
                    <a:pt x="603" y="1424"/>
                    <a:pt x="578" y="1424"/>
                    <a:pt x="563" y="1440"/>
                  </a:cubicBezTo>
                  <a:cubicBezTo>
                    <a:pt x="544" y="1460"/>
                    <a:pt x="521" y="1476"/>
                    <a:pt x="496" y="1487"/>
                  </a:cubicBezTo>
                  <a:cubicBezTo>
                    <a:pt x="469" y="1499"/>
                    <a:pt x="440" y="1506"/>
                    <a:pt x="411" y="1507"/>
                  </a:cubicBezTo>
                  <a:cubicBezTo>
                    <a:pt x="410" y="1507"/>
                    <a:pt x="409" y="1507"/>
                    <a:pt x="407" y="1508"/>
                  </a:cubicBezTo>
                  <a:cubicBezTo>
                    <a:pt x="285" y="1503"/>
                    <a:pt x="186" y="1401"/>
                    <a:pt x="186" y="1278"/>
                  </a:cubicBezTo>
                  <a:cubicBezTo>
                    <a:pt x="186" y="1239"/>
                    <a:pt x="196" y="1200"/>
                    <a:pt x="216" y="1166"/>
                  </a:cubicBezTo>
                  <a:cubicBezTo>
                    <a:pt x="221" y="1156"/>
                    <a:pt x="222" y="1144"/>
                    <a:pt x="218" y="1133"/>
                  </a:cubicBezTo>
                  <a:cubicBezTo>
                    <a:pt x="215" y="1122"/>
                    <a:pt x="206" y="1113"/>
                    <a:pt x="196" y="1109"/>
                  </a:cubicBezTo>
                  <a:cubicBezTo>
                    <a:pt x="148" y="1090"/>
                    <a:pt x="107" y="1058"/>
                    <a:pt x="78" y="1015"/>
                  </a:cubicBezTo>
                  <a:cubicBezTo>
                    <a:pt x="66" y="997"/>
                    <a:pt x="41" y="993"/>
                    <a:pt x="23" y="1005"/>
                  </a:cubicBezTo>
                  <a:cubicBezTo>
                    <a:pt x="4" y="1018"/>
                    <a:pt x="0" y="1043"/>
                    <a:pt x="12" y="1061"/>
                  </a:cubicBezTo>
                  <a:cubicBezTo>
                    <a:pt x="43" y="1104"/>
                    <a:pt x="82" y="1140"/>
                    <a:pt x="128" y="1165"/>
                  </a:cubicBezTo>
                  <a:cubicBezTo>
                    <a:pt x="114" y="1201"/>
                    <a:pt x="106" y="1240"/>
                    <a:pt x="106" y="1278"/>
                  </a:cubicBezTo>
                  <a:cubicBezTo>
                    <a:pt x="106" y="1360"/>
                    <a:pt x="138" y="1438"/>
                    <a:pt x="196" y="1496"/>
                  </a:cubicBezTo>
                  <a:cubicBezTo>
                    <a:pt x="246" y="1546"/>
                    <a:pt x="310" y="1578"/>
                    <a:pt x="380" y="1586"/>
                  </a:cubicBezTo>
                  <a:cubicBezTo>
                    <a:pt x="406" y="1672"/>
                    <a:pt x="487" y="1734"/>
                    <a:pt x="580" y="1734"/>
                  </a:cubicBezTo>
                  <a:cubicBezTo>
                    <a:pt x="650" y="1734"/>
                    <a:pt x="712" y="1700"/>
                    <a:pt x="750" y="1648"/>
                  </a:cubicBezTo>
                  <a:cubicBezTo>
                    <a:pt x="784" y="1695"/>
                    <a:pt x="838" y="1728"/>
                    <a:pt x="900" y="1733"/>
                  </a:cubicBezTo>
                  <a:cubicBezTo>
                    <a:pt x="932" y="1912"/>
                    <a:pt x="1089" y="2048"/>
                    <a:pt x="1277" y="2048"/>
                  </a:cubicBezTo>
                  <a:cubicBezTo>
                    <a:pt x="1488" y="2048"/>
                    <a:pt x="1660" y="1876"/>
                    <a:pt x="1660" y="1665"/>
                  </a:cubicBezTo>
                  <a:cubicBezTo>
                    <a:pt x="1660" y="1494"/>
                    <a:pt x="1548" y="1349"/>
                    <a:pt x="1393" y="1300"/>
                  </a:cubicBezTo>
                  <a:close/>
                  <a:moveTo>
                    <a:pt x="1277" y="1968"/>
                  </a:moveTo>
                  <a:cubicBezTo>
                    <a:pt x="1110" y="1968"/>
                    <a:pt x="974" y="1832"/>
                    <a:pt x="974" y="1665"/>
                  </a:cubicBezTo>
                  <a:cubicBezTo>
                    <a:pt x="974" y="1498"/>
                    <a:pt x="1110" y="1362"/>
                    <a:pt x="1277" y="1362"/>
                  </a:cubicBezTo>
                  <a:cubicBezTo>
                    <a:pt x="1444" y="1362"/>
                    <a:pt x="1580" y="1498"/>
                    <a:pt x="1580" y="1665"/>
                  </a:cubicBezTo>
                  <a:cubicBezTo>
                    <a:pt x="1580" y="1832"/>
                    <a:pt x="1444" y="1968"/>
                    <a:pt x="1277" y="19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6775457" y="4165930"/>
              <a:ext cx="161470" cy="161470"/>
            </a:xfrm>
            <a:custGeom>
              <a:rect b="b" l="l" r="r" t="t"/>
              <a:pathLst>
                <a:path extrusionOk="0" h="992" w="992">
                  <a:moveTo>
                    <a:pt x="44" y="456"/>
                  </a:moveTo>
                  <a:cubicBezTo>
                    <a:pt x="24" y="456"/>
                    <a:pt x="6" y="470"/>
                    <a:pt x="3" y="490"/>
                  </a:cubicBezTo>
                  <a:cubicBezTo>
                    <a:pt x="0" y="515"/>
                    <a:pt x="19" y="536"/>
                    <a:pt x="43" y="536"/>
                  </a:cubicBezTo>
                  <a:cubicBezTo>
                    <a:pt x="208" y="536"/>
                    <a:pt x="208" y="536"/>
                    <a:pt x="208" y="536"/>
                  </a:cubicBezTo>
                  <a:cubicBezTo>
                    <a:pt x="208" y="632"/>
                    <a:pt x="208" y="632"/>
                    <a:pt x="208" y="632"/>
                  </a:cubicBezTo>
                  <a:cubicBezTo>
                    <a:pt x="112" y="632"/>
                    <a:pt x="112" y="632"/>
                    <a:pt x="112" y="632"/>
                  </a:cubicBezTo>
                  <a:cubicBezTo>
                    <a:pt x="92" y="632"/>
                    <a:pt x="74" y="646"/>
                    <a:pt x="71" y="666"/>
                  </a:cubicBezTo>
                  <a:cubicBezTo>
                    <a:pt x="67" y="691"/>
                    <a:pt x="87" y="712"/>
                    <a:pt x="111" y="712"/>
                  </a:cubicBezTo>
                  <a:cubicBezTo>
                    <a:pt x="208" y="712"/>
                    <a:pt x="208" y="712"/>
                    <a:pt x="208" y="712"/>
                  </a:cubicBezTo>
                  <a:cubicBezTo>
                    <a:pt x="208" y="744"/>
                    <a:pt x="208" y="744"/>
                    <a:pt x="208" y="744"/>
                  </a:cubicBezTo>
                  <a:cubicBezTo>
                    <a:pt x="208" y="766"/>
                    <a:pt x="226" y="784"/>
                    <a:pt x="248" y="784"/>
                  </a:cubicBezTo>
                  <a:cubicBezTo>
                    <a:pt x="280" y="784"/>
                    <a:pt x="280" y="784"/>
                    <a:pt x="280" y="784"/>
                  </a:cubicBezTo>
                  <a:cubicBezTo>
                    <a:pt x="280" y="880"/>
                    <a:pt x="280" y="880"/>
                    <a:pt x="280" y="880"/>
                  </a:cubicBezTo>
                  <a:cubicBezTo>
                    <a:pt x="280" y="900"/>
                    <a:pt x="294" y="918"/>
                    <a:pt x="314" y="921"/>
                  </a:cubicBezTo>
                  <a:cubicBezTo>
                    <a:pt x="339" y="924"/>
                    <a:pt x="360" y="905"/>
                    <a:pt x="360" y="881"/>
                  </a:cubicBezTo>
                  <a:cubicBezTo>
                    <a:pt x="360" y="784"/>
                    <a:pt x="360" y="784"/>
                    <a:pt x="360" y="784"/>
                  </a:cubicBezTo>
                  <a:cubicBezTo>
                    <a:pt x="456" y="784"/>
                    <a:pt x="456" y="784"/>
                    <a:pt x="456" y="784"/>
                  </a:cubicBezTo>
                  <a:cubicBezTo>
                    <a:pt x="456" y="948"/>
                    <a:pt x="456" y="948"/>
                    <a:pt x="456" y="948"/>
                  </a:cubicBezTo>
                  <a:cubicBezTo>
                    <a:pt x="456" y="968"/>
                    <a:pt x="470" y="986"/>
                    <a:pt x="490" y="989"/>
                  </a:cubicBezTo>
                  <a:cubicBezTo>
                    <a:pt x="515" y="992"/>
                    <a:pt x="536" y="973"/>
                    <a:pt x="536" y="949"/>
                  </a:cubicBezTo>
                  <a:cubicBezTo>
                    <a:pt x="536" y="784"/>
                    <a:pt x="536" y="784"/>
                    <a:pt x="536" y="784"/>
                  </a:cubicBezTo>
                  <a:cubicBezTo>
                    <a:pt x="632" y="784"/>
                    <a:pt x="632" y="784"/>
                    <a:pt x="632" y="784"/>
                  </a:cubicBezTo>
                  <a:cubicBezTo>
                    <a:pt x="632" y="880"/>
                    <a:pt x="632" y="880"/>
                    <a:pt x="632" y="880"/>
                  </a:cubicBezTo>
                  <a:cubicBezTo>
                    <a:pt x="632" y="900"/>
                    <a:pt x="646" y="918"/>
                    <a:pt x="666" y="921"/>
                  </a:cubicBezTo>
                  <a:cubicBezTo>
                    <a:pt x="691" y="924"/>
                    <a:pt x="712" y="905"/>
                    <a:pt x="712" y="881"/>
                  </a:cubicBezTo>
                  <a:cubicBezTo>
                    <a:pt x="712" y="788"/>
                    <a:pt x="712" y="788"/>
                    <a:pt x="712" y="788"/>
                  </a:cubicBezTo>
                  <a:cubicBezTo>
                    <a:pt x="744" y="788"/>
                    <a:pt x="744" y="788"/>
                    <a:pt x="744" y="788"/>
                  </a:cubicBezTo>
                  <a:cubicBezTo>
                    <a:pt x="766" y="788"/>
                    <a:pt x="784" y="770"/>
                    <a:pt x="784" y="748"/>
                  </a:cubicBezTo>
                  <a:cubicBezTo>
                    <a:pt x="784" y="712"/>
                    <a:pt x="784" y="712"/>
                    <a:pt x="784" y="712"/>
                  </a:cubicBezTo>
                  <a:cubicBezTo>
                    <a:pt x="880" y="712"/>
                    <a:pt x="880" y="712"/>
                    <a:pt x="880" y="712"/>
                  </a:cubicBezTo>
                  <a:cubicBezTo>
                    <a:pt x="900" y="712"/>
                    <a:pt x="918" y="698"/>
                    <a:pt x="921" y="678"/>
                  </a:cubicBezTo>
                  <a:cubicBezTo>
                    <a:pt x="924" y="653"/>
                    <a:pt x="905" y="632"/>
                    <a:pt x="881" y="632"/>
                  </a:cubicBezTo>
                  <a:cubicBezTo>
                    <a:pt x="784" y="632"/>
                    <a:pt x="784" y="632"/>
                    <a:pt x="784" y="632"/>
                  </a:cubicBezTo>
                  <a:cubicBezTo>
                    <a:pt x="784" y="536"/>
                    <a:pt x="784" y="536"/>
                    <a:pt x="784" y="536"/>
                  </a:cubicBezTo>
                  <a:cubicBezTo>
                    <a:pt x="948" y="536"/>
                    <a:pt x="948" y="536"/>
                    <a:pt x="948" y="536"/>
                  </a:cubicBezTo>
                  <a:cubicBezTo>
                    <a:pt x="968" y="536"/>
                    <a:pt x="986" y="522"/>
                    <a:pt x="989" y="502"/>
                  </a:cubicBezTo>
                  <a:cubicBezTo>
                    <a:pt x="992" y="477"/>
                    <a:pt x="973" y="456"/>
                    <a:pt x="949" y="456"/>
                  </a:cubicBezTo>
                  <a:cubicBezTo>
                    <a:pt x="784" y="456"/>
                    <a:pt x="784" y="456"/>
                    <a:pt x="784" y="456"/>
                  </a:cubicBezTo>
                  <a:cubicBezTo>
                    <a:pt x="784" y="360"/>
                    <a:pt x="784" y="360"/>
                    <a:pt x="784" y="360"/>
                  </a:cubicBezTo>
                  <a:cubicBezTo>
                    <a:pt x="880" y="360"/>
                    <a:pt x="880" y="360"/>
                    <a:pt x="880" y="360"/>
                  </a:cubicBezTo>
                  <a:cubicBezTo>
                    <a:pt x="900" y="360"/>
                    <a:pt x="918" y="346"/>
                    <a:pt x="921" y="326"/>
                  </a:cubicBezTo>
                  <a:cubicBezTo>
                    <a:pt x="924" y="301"/>
                    <a:pt x="905" y="280"/>
                    <a:pt x="881" y="280"/>
                  </a:cubicBezTo>
                  <a:cubicBezTo>
                    <a:pt x="784" y="280"/>
                    <a:pt x="784" y="280"/>
                    <a:pt x="784" y="280"/>
                  </a:cubicBezTo>
                  <a:cubicBezTo>
                    <a:pt x="784" y="248"/>
                    <a:pt x="784" y="248"/>
                    <a:pt x="784" y="248"/>
                  </a:cubicBezTo>
                  <a:cubicBezTo>
                    <a:pt x="784" y="226"/>
                    <a:pt x="766" y="208"/>
                    <a:pt x="744" y="208"/>
                  </a:cubicBezTo>
                  <a:cubicBezTo>
                    <a:pt x="712" y="208"/>
                    <a:pt x="712" y="208"/>
                    <a:pt x="712" y="208"/>
                  </a:cubicBezTo>
                  <a:cubicBezTo>
                    <a:pt x="712" y="112"/>
                    <a:pt x="712" y="112"/>
                    <a:pt x="712" y="112"/>
                  </a:cubicBezTo>
                  <a:cubicBezTo>
                    <a:pt x="712" y="92"/>
                    <a:pt x="698" y="74"/>
                    <a:pt x="678" y="71"/>
                  </a:cubicBezTo>
                  <a:cubicBezTo>
                    <a:pt x="653" y="67"/>
                    <a:pt x="632" y="86"/>
                    <a:pt x="632" y="110"/>
                  </a:cubicBezTo>
                  <a:cubicBezTo>
                    <a:pt x="632" y="208"/>
                    <a:pt x="632" y="208"/>
                    <a:pt x="632" y="208"/>
                  </a:cubicBezTo>
                  <a:cubicBezTo>
                    <a:pt x="536" y="208"/>
                    <a:pt x="536" y="208"/>
                    <a:pt x="536" y="208"/>
                  </a:cubicBezTo>
                  <a:cubicBezTo>
                    <a:pt x="536" y="44"/>
                    <a:pt x="536" y="44"/>
                    <a:pt x="536" y="44"/>
                  </a:cubicBezTo>
                  <a:cubicBezTo>
                    <a:pt x="536" y="24"/>
                    <a:pt x="522" y="6"/>
                    <a:pt x="502" y="3"/>
                  </a:cubicBezTo>
                  <a:cubicBezTo>
                    <a:pt x="477" y="0"/>
                    <a:pt x="456" y="19"/>
                    <a:pt x="456" y="43"/>
                  </a:cubicBezTo>
                  <a:cubicBezTo>
                    <a:pt x="456" y="208"/>
                    <a:pt x="456" y="208"/>
                    <a:pt x="456" y="208"/>
                  </a:cubicBezTo>
                  <a:cubicBezTo>
                    <a:pt x="360" y="208"/>
                    <a:pt x="360" y="208"/>
                    <a:pt x="360" y="208"/>
                  </a:cubicBezTo>
                  <a:cubicBezTo>
                    <a:pt x="360" y="112"/>
                    <a:pt x="360" y="112"/>
                    <a:pt x="360" y="112"/>
                  </a:cubicBezTo>
                  <a:cubicBezTo>
                    <a:pt x="360" y="92"/>
                    <a:pt x="346" y="74"/>
                    <a:pt x="326" y="71"/>
                  </a:cubicBezTo>
                  <a:cubicBezTo>
                    <a:pt x="301" y="67"/>
                    <a:pt x="280" y="86"/>
                    <a:pt x="280" y="110"/>
                  </a:cubicBezTo>
                  <a:cubicBezTo>
                    <a:pt x="280" y="208"/>
                    <a:pt x="280" y="208"/>
                    <a:pt x="280" y="208"/>
                  </a:cubicBezTo>
                  <a:cubicBezTo>
                    <a:pt x="248" y="208"/>
                    <a:pt x="248" y="208"/>
                    <a:pt x="248" y="208"/>
                  </a:cubicBezTo>
                  <a:cubicBezTo>
                    <a:pt x="226" y="208"/>
                    <a:pt x="208" y="226"/>
                    <a:pt x="208" y="248"/>
                  </a:cubicBezTo>
                  <a:cubicBezTo>
                    <a:pt x="208" y="280"/>
                    <a:pt x="208" y="280"/>
                    <a:pt x="208" y="280"/>
                  </a:cubicBezTo>
                  <a:cubicBezTo>
                    <a:pt x="112" y="280"/>
                    <a:pt x="112" y="280"/>
                    <a:pt x="112" y="280"/>
                  </a:cubicBezTo>
                  <a:cubicBezTo>
                    <a:pt x="92" y="280"/>
                    <a:pt x="74" y="294"/>
                    <a:pt x="71" y="314"/>
                  </a:cubicBezTo>
                  <a:cubicBezTo>
                    <a:pt x="67" y="339"/>
                    <a:pt x="87" y="360"/>
                    <a:pt x="111" y="360"/>
                  </a:cubicBezTo>
                  <a:cubicBezTo>
                    <a:pt x="208" y="360"/>
                    <a:pt x="208" y="360"/>
                    <a:pt x="208" y="360"/>
                  </a:cubicBezTo>
                  <a:cubicBezTo>
                    <a:pt x="208" y="456"/>
                    <a:pt x="208" y="456"/>
                    <a:pt x="208" y="456"/>
                  </a:cubicBezTo>
                  <a:lnTo>
                    <a:pt x="44" y="456"/>
                  </a:lnTo>
                  <a:close/>
                  <a:moveTo>
                    <a:pt x="284" y="288"/>
                  </a:moveTo>
                  <a:cubicBezTo>
                    <a:pt x="704" y="288"/>
                    <a:pt x="704" y="288"/>
                    <a:pt x="704" y="288"/>
                  </a:cubicBezTo>
                  <a:cubicBezTo>
                    <a:pt x="704" y="708"/>
                    <a:pt x="704" y="708"/>
                    <a:pt x="704" y="708"/>
                  </a:cubicBezTo>
                  <a:cubicBezTo>
                    <a:pt x="284" y="708"/>
                    <a:pt x="284" y="708"/>
                    <a:pt x="284" y="708"/>
                  </a:cubicBezTo>
                  <a:lnTo>
                    <a:pt x="284" y="2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726501" y="4238077"/>
              <a:ext cx="12883" cy="16319"/>
            </a:xfrm>
            <a:custGeom>
              <a:rect b="b" l="l" r="r" t="t"/>
              <a:pathLst>
                <a:path extrusionOk="0" h="101" w="80">
                  <a:moveTo>
                    <a:pt x="80" y="51"/>
                  </a:moveTo>
                  <a:cubicBezTo>
                    <a:pt x="80" y="22"/>
                    <a:pt x="48" y="0"/>
                    <a:pt x="17" y="17"/>
                  </a:cubicBezTo>
                  <a:cubicBezTo>
                    <a:pt x="6" y="24"/>
                    <a:pt x="0" y="35"/>
                    <a:pt x="0" y="4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7"/>
                    <a:pt x="8" y="81"/>
                    <a:pt x="21" y="87"/>
                  </a:cubicBezTo>
                  <a:cubicBezTo>
                    <a:pt x="51" y="101"/>
                    <a:pt x="80" y="79"/>
                    <a:pt x="80" y="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31"/>
          <p:cNvGrpSpPr/>
          <p:nvPr/>
        </p:nvGrpSpPr>
        <p:grpSpPr>
          <a:xfrm>
            <a:off x="1901480" y="1323640"/>
            <a:ext cx="360272" cy="362131"/>
            <a:chOff x="7429065" y="4104950"/>
            <a:chExt cx="333245" cy="334965"/>
          </a:xfrm>
        </p:grpSpPr>
        <p:sp>
          <p:nvSpPr>
            <p:cNvPr id="505" name="Google Shape;505;p31"/>
            <p:cNvSpPr/>
            <p:nvPr/>
          </p:nvSpPr>
          <p:spPr>
            <a:xfrm>
              <a:off x="7523542" y="4199427"/>
              <a:ext cx="144291" cy="145152"/>
            </a:xfrm>
            <a:custGeom>
              <a:rect b="b" l="l" r="r" t="t"/>
              <a:pathLst>
                <a:path extrusionOk="0" h="888" w="888">
                  <a:moveTo>
                    <a:pt x="844" y="484"/>
                  </a:moveTo>
                  <a:cubicBezTo>
                    <a:pt x="864" y="484"/>
                    <a:pt x="882" y="470"/>
                    <a:pt x="885" y="450"/>
                  </a:cubicBezTo>
                  <a:cubicBezTo>
                    <a:pt x="888" y="425"/>
                    <a:pt x="869" y="404"/>
                    <a:pt x="845" y="404"/>
                  </a:cubicBezTo>
                  <a:cubicBezTo>
                    <a:pt x="704" y="404"/>
                    <a:pt x="704" y="404"/>
                    <a:pt x="704" y="404"/>
                  </a:cubicBezTo>
                  <a:cubicBezTo>
                    <a:pt x="704" y="328"/>
                    <a:pt x="704" y="328"/>
                    <a:pt x="704" y="328"/>
                  </a:cubicBezTo>
                  <a:cubicBezTo>
                    <a:pt x="784" y="328"/>
                    <a:pt x="784" y="328"/>
                    <a:pt x="784" y="328"/>
                  </a:cubicBezTo>
                  <a:cubicBezTo>
                    <a:pt x="804" y="328"/>
                    <a:pt x="822" y="314"/>
                    <a:pt x="825" y="294"/>
                  </a:cubicBezTo>
                  <a:cubicBezTo>
                    <a:pt x="828" y="269"/>
                    <a:pt x="809" y="248"/>
                    <a:pt x="785" y="248"/>
                  </a:cubicBezTo>
                  <a:cubicBezTo>
                    <a:pt x="704" y="248"/>
                    <a:pt x="704" y="248"/>
                    <a:pt x="704" y="248"/>
                  </a:cubicBezTo>
                  <a:cubicBezTo>
                    <a:pt x="704" y="224"/>
                    <a:pt x="704" y="224"/>
                    <a:pt x="704" y="224"/>
                  </a:cubicBezTo>
                  <a:cubicBezTo>
                    <a:pt x="704" y="202"/>
                    <a:pt x="686" y="184"/>
                    <a:pt x="664" y="184"/>
                  </a:cubicBezTo>
                  <a:cubicBezTo>
                    <a:pt x="640" y="184"/>
                    <a:pt x="640" y="184"/>
                    <a:pt x="640" y="184"/>
                  </a:cubicBezTo>
                  <a:cubicBezTo>
                    <a:pt x="640" y="104"/>
                    <a:pt x="640" y="104"/>
                    <a:pt x="640" y="104"/>
                  </a:cubicBezTo>
                  <a:cubicBezTo>
                    <a:pt x="640" y="84"/>
                    <a:pt x="626" y="66"/>
                    <a:pt x="606" y="63"/>
                  </a:cubicBezTo>
                  <a:cubicBezTo>
                    <a:pt x="581" y="60"/>
                    <a:pt x="560" y="79"/>
                    <a:pt x="560" y="103"/>
                  </a:cubicBezTo>
                  <a:cubicBezTo>
                    <a:pt x="560" y="184"/>
                    <a:pt x="560" y="184"/>
                    <a:pt x="560" y="184"/>
                  </a:cubicBezTo>
                  <a:cubicBezTo>
                    <a:pt x="484" y="184"/>
                    <a:pt x="484" y="184"/>
                    <a:pt x="484" y="184"/>
                  </a:cubicBezTo>
                  <a:cubicBezTo>
                    <a:pt x="484" y="44"/>
                    <a:pt x="484" y="44"/>
                    <a:pt x="484" y="44"/>
                  </a:cubicBezTo>
                  <a:cubicBezTo>
                    <a:pt x="484" y="24"/>
                    <a:pt x="470" y="6"/>
                    <a:pt x="450" y="4"/>
                  </a:cubicBezTo>
                  <a:cubicBezTo>
                    <a:pt x="425" y="0"/>
                    <a:pt x="404" y="19"/>
                    <a:pt x="404" y="43"/>
                  </a:cubicBezTo>
                  <a:cubicBezTo>
                    <a:pt x="404" y="184"/>
                    <a:pt x="404" y="184"/>
                    <a:pt x="404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328" y="104"/>
                    <a:pt x="328" y="104"/>
                    <a:pt x="328" y="104"/>
                  </a:cubicBezTo>
                  <a:cubicBezTo>
                    <a:pt x="328" y="84"/>
                    <a:pt x="314" y="66"/>
                    <a:pt x="294" y="63"/>
                  </a:cubicBezTo>
                  <a:cubicBezTo>
                    <a:pt x="269" y="60"/>
                    <a:pt x="248" y="79"/>
                    <a:pt x="248" y="103"/>
                  </a:cubicBezTo>
                  <a:cubicBezTo>
                    <a:pt x="248" y="184"/>
                    <a:pt x="248" y="184"/>
                    <a:pt x="248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02" y="184"/>
                    <a:pt x="184" y="202"/>
                    <a:pt x="184" y="224"/>
                  </a:cubicBezTo>
                  <a:cubicBezTo>
                    <a:pt x="184" y="248"/>
                    <a:pt x="184" y="248"/>
                    <a:pt x="184" y="248"/>
                  </a:cubicBezTo>
                  <a:cubicBezTo>
                    <a:pt x="104" y="248"/>
                    <a:pt x="104" y="248"/>
                    <a:pt x="104" y="248"/>
                  </a:cubicBezTo>
                  <a:cubicBezTo>
                    <a:pt x="84" y="248"/>
                    <a:pt x="66" y="262"/>
                    <a:pt x="63" y="282"/>
                  </a:cubicBezTo>
                  <a:cubicBezTo>
                    <a:pt x="60" y="307"/>
                    <a:pt x="79" y="328"/>
                    <a:pt x="103" y="328"/>
                  </a:cubicBezTo>
                  <a:cubicBezTo>
                    <a:pt x="184" y="328"/>
                    <a:pt x="184" y="328"/>
                    <a:pt x="184" y="328"/>
                  </a:cubicBezTo>
                  <a:cubicBezTo>
                    <a:pt x="184" y="404"/>
                    <a:pt x="184" y="404"/>
                    <a:pt x="184" y="404"/>
                  </a:cubicBezTo>
                  <a:cubicBezTo>
                    <a:pt x="44" y="404"/>
                    <a:pt x="44" y="404"/>
                    <a:pt x="44" y="404"/>
                  </a:cubicBezTo>
                  <a:cubicBezTo>
                    <a:pt x="24" y="404"/>
                    <a:pt x="6" y="418"/>
                    <a:pt x="4" y="438"/>
                  </a:cubicBezTo>
                  <a:cubicBezTo>
                    <a:pt x="0" y="463"/>
                    <a:pt x="19" y="484"/>
                    <a:pt x="43" y="484"/>
                  </a:cubicBezTo>
                  <a:cubicBezTo>
                    <a:pt x="184" y="484"/>
                    <a:pt x="184" y="484"/>
                    <a:pt x="184" y="484"/>
                  </a:cubicBezTo>
                  <a:cubicBezTo>
                    <a:pt x="184" y="560"/>
                    <a:pt x="184" y="560"/>
                    <a:pt x="184" y="560"/>
                  </a:cubicBezTo>
                  <a:cubicBezTo>
                    <a:pt x="104" y="560"/>
                    <a:pt x="104" y="560"/>
                    <a:pt x="104" y="560"/>
                  </a:cubicBezTo>
                  <a:cubicBezTo>
                    <a:pt x="84" y="560"/>
                    <a:pt x="66" y="574"/>
                    <a:pt x="63" y="594"/>
                  </a:cubicBezTo>
                  <a:cubicBezTo>
                    <a:pt x="60" y="619"/>
                    <a:pt x="79" y="640"/>
                    <a:pt x="103" y="640"/>
                  </a:cubicBezTo>
                  <a:cubicBezTo>
                    <a:pt x="184" y="640"/>
                    <a:pt x="184" y="640"/>
                    <a:pt x="184" y="640"/>
                  </a:cubicBezTo>
                  <a:cubicBezTo>
                    <a:pt x="184" y="664"/>
                    <a:pt x="184" y="664"/>
                    <a:pt x="184" y="664"/>
                  </a:cubicBezTo>
                  <a:cubicBezTo>
                    <a:pt x="184" y="686"/>
                    <a:pt x="202" y="704"/>
                    <a:pt x="224" y="704"/>
                  </a:cubicBezTo>
                  <a:cubicBezTo>
                    <a:pt x="248" y="704"/>
                    <a:pt x="248" y="704"/>
                    <a:pt x="248" y="704"/>
                  </a:cubicBezTo>
                  <a:cubicBezTo>
                    <a:pt x="248" y="784"/>
                    <a:pt x="248" y="784"/>
                    <a:pt x="248" y="784"/>
                  </a:cubicBezTo>
                  <a:cubicBezTo>
                    <a:pt x="248" y="804"/>
                    <a:pt x="262" y="822"/>
                    <a:pt x="282" y="825"/>
                  </a:cubicBezTo>
                  <a:cubicBezTo>
                    <a:pt x="307" y="828"/>
                    <a:pt x="328" y="809"/>
                    <a:pt x="328" y="785"/>
                  </a:cubicBezTo>
                  <a:cubicBezTo>
                    <a:pt x="328" y="704"/>
                    <a:pt x="328" y="704"/>
                    <a:pt x="328" y="704"/>
                  </a:cubicBezTo>
                  <a:cubicBezTo>
                    <a:pt x="404" y="704"/>
                    <a:pt x="404" y="704"/>
                    <a:pt x="404" y="704"/>
                  </a:cubicBezTo>
                  <a:cubicBezTo>
                    <a:pt x="404" y="844"/>
                    <a:pt x="404" y="844"/>
                    <a:pt x="404" y="844"/>
                  </a:cubicBezTo>
                  <a:cubicBezTo>
                    <a:pt x="404" y="864"/>
                    <a:pt x="418" y="882"/>
                    <a:pt x="438" y="885"/>
                  </a:cubicBezTo>
                  <a:cubicBezTo>
                    <a:pt x="463" y="888"/>
                    <a:pt x="484" y="869"/>
                    <a:pt x="484" y="845"/>
                  </a:cubicBezTo>
                  <a:cubicBezTo>
                    <a:pt x="484" y="704"/>
                    <a:pt x="484" y="704"/>
                    <a:pt x="484" y="704"/>
                  </a:cubicBezTo>
                  <a:cubicBezTo>
                    <a:pt x="560" y="704"/>
                    <a:pt x="560" y="704"/>
                    <a:pt x="560" y="704"/>
                  </a:cubicBezTo>
                  <a:cubicBezTo>
                    <a:pt x="560" y="784"/>
                    <a:pt x="560" y="784"/>
                    <a:pt x="560" y="784"/>
                  </a:cubicBezTo>
                  <a:cubicBezTo>
                    <a:pt x="560" y="804"/>
                    <a:pt x="574" y="822"/>
                    <a:pt x="594" y="825"/>
                  </a:cubicBezTo>
                  <a:cubicBezTo>
                    <a:pt x="619" y="828"/>
                    <a:pt x="640" y="809"/>
                    <a:pt x="640" y="785"/>
                  </a:cubicBezTo>
                  <a:cubicBezTo>
                    <a:pt x="640" y="704"/>
                    <a:pt x="640" y="704"/>
                    <a:pt x="640" y="704"/>
                  </a:cubicBezTo>
                  <a:cubicBezTo>
                    <a:pt x="664" y="704"/>
                    <a:pt x="664" y="704"/>
                    <a:pt x="664" y="704"/>
                  </a:cubicBezTo>
                  <a:cubicBezTo>
                    <a:pt x="686" y="704"/>
                    <a:pt x="704" y="686"/>
                    <a:pt x="704" y="664"/>
                  </a:cubicBezTo>
                  <a:cubicBezTo>
                    <a:pt x="704" y="640"/>
                    <a:pt x="704" y="640"/>
                    <a:pt x="704" y="640"/>
                  </a:cubicBezTo>
                  <a:cubicBezTo>
                    <a:pt x="784" y="640"/>
                    <a:pt x="784" y="640"/>
                    <a:pt x="784" y="640"/>
                  </a:cubicBezTo>
                  <a:cubicBezTo>
                    <a:pt x="804" y="640"/>
                    <a:pt x="822" y="626"/>
                    <a:pt x="825" y="606"/>
                  </a:cubicBezTo>
                  <a:cubicBezTo>
                    <a:pt x="828" y="581"/>
                    <a:pt x="809" y="560"/>
                    <a:pt x="785" y="560"/>
                  </a:cubicBezTo>
                  <a:cubicBezTo>
                    <a:pt x="704" y="560"/>
                    <a:pt x="704" y="560"/>
                    <a:pt x="704" y="560"/>
                  </a:cubicBezTo>
                  <a:cubicBezTo>
                    <a:pt x="704" y="484"/>
                    <a:pt x="704" y="484"/>
                    <a:pt x="704" y="484"/>
                  </a:cubicBezTo>
                  <a:lnTo>
                    <a:pt x="844" y="484"/>
                  </a:lnTo>
                  <a:close/>
                  <a:moveTo>
                    <a:pt x="264" y="624"/>
                  </a:moveTo>
                  <a:cubicBezTo>
                    <a:pt x="264" y="264"/>
                    <a:pt x="264" y="264"/>
                    <a:pt x="264" y="264"/>
                  </a:cubicBezTo>
                  <a:cubicBezTo>
                    <a:pt x="624" y="264"/>
                    <a:pt x="624" y="264"/>
                    <a:pt x="624" y="264"/>
                  </a:cubicBezTo>
                  <a:cubicBezTo>
                    <a:pt x="624" y="624"/>
                    <a:pt x="624" y="624"/>
                    <a:pt x="624" y="624"/>
                  </a:cubicBezTo>
                  <a:lnTo>
                    <a:pt x="264" y="6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429065" y="4104950"/>
              <a:ext cx="333245" cy="334965"/>
            </a:xfrm>
            <a:custGeom>
              <a:rect b="b" l="l" r="r" t="t"/>
              <a:pathLst>
                <a:path extrusionOk="0" h="2055" w="2048">
                  <a:moveTo>
                    <a:pt x="1912" y="890"/>
                  </a:moveTo>
                  <a:cubicBezTo>
                    <a:pt x="1851" y="890"/>
                    <a:pt x="1800" y="931"/>
                    <a:pt x="1782" y="986"/>
                  </a:cubicBezTo>
                  <a:cubicBezTo>
                    <a:pt x="1625" y="986"/>
                    <a:pt x="1625" y="986"/>
                    <a:pt x="1625" y="986"/>
                  </a:cubicBezTo>
                  <a:cubicBezTo>
                    <a:pt x="1625" y="984"/>
                    <a:pt x="1625" y="983"/>
                    <a:pt x="1625" y="981"/>
                  </a:cubicBezTo>
                  <a:cubicBezTo>
                    <a:pt x="1623" y="959"/>
                    <a:pt x="1604" y="942"/>
                    <a:pt x="1582" y="944"/>
                  </a:cubicBezTo>
                  <a:cubicBezTo>
                    <a:pt x="1560" y="946"/>
                    <a:pt x="1543" y="965"/>
                    <a:pt x="1545" y="987"/>
                  </a:cubicBezTo>
                  <a:cubicBezTo>
                    <a:pt x="1562" y="1212"/>
                    <a:pt x="1433" y="1422"/>
                    <a:pt x="1224" y="1508"/>
                  </a:cubicBezTo>
                  <a:cubicBezTo>
                    <a:pt x="958" y="1618"/>
                    <a:pt x="652" y="1492"/>
                    <a:pt x="542" y="1226"/>
                  </a:cubicBezTo>
                  <a:cubicBezTo>
                    <a:pt x="432" y="960"/>
                    <a:pt x="558" y="654"/>
                    <a:pt x="824" y="544"/>
                  </a:cubicBezTo>
                  <a:cubicBezTo>
                    <a:pt x="1033" y="457"/>
                    <a:pt x="1273" y="514"/>
                    <a:pt x="1420" y="686"/>
                  </a:cubicBezTo>
                  <a:cubicBezTo>
                    <a:pt x="1434" y="702"/>
                    <a:pt x="1460" y="704"/>
                    <a:pt x="1476" y="690"/>
                  </a:cubicBezTo>
                  <a:cubicBezTo>
                    <a:pt x="1493" y="675"/>
                    <a:pt x="1495" y="650"/>
                    <a:pt x="1481" y="633"/>
                  </a:cubicBezTo>
                  <a:cubicBezTo>
                    <a:pt x="1479" y="632"/>
                    <a:pt x="1478" y="631"/>
                    <a:pt x="1477" y="630"/>
                  </a:cubicBezTo>
                  <a:cubicBezTo>
                    <a:pt x="1589" y="518"/>
                    <a:pt x="1589" y="518"/>
                    <a:pt x="1589" y="518"/>
                  </a:cubicBezTo>
                  <a:cubicBezTo>
                    <a:pt x="1613" y="531"/>
                    <a:pt x="1640" y="536"/>
                    <a:pt x="1668" y="533"/>
                  </a:cubicBezTo>
                  <a:cubicBezTo>
                    <a:pt x="1693" y="530"/>
                    <a:pt x="1716" y="521"/>
                    <a:pt x="1735" y="505"/>
                  </a:cubicBezTo>
                  <a:cubicBezTo>
                    <a:pt x="1769" y="479"/>
                    <a:pt x="1788" y="440"/>
                    <a:pt x="1788" y="398"/>
                  </a:cubicBezTo>
                  <a:cubicBezTo>
                    <a:pt x="1788" y="362"/>
                    <a:pt x="1774" y="328"/>
                    <a:pt x="1748" y="302"/>
                  </a:cubicBezTo>
                  <a:cubicBezTo>
                    <a:pt x="1723" y="276"/>
                    <a:pt x="1688" y="262"/>
                    <a:pt x="1652" y="262"/>
                  </a:cubicBezTo>
                  <a:cubicBezTo>
                    <a:pt x="1616" y="262"/>
                    <a:pt x="1582" y="276"/>
                    <a:pt x="1556" y="302"/>
                  </a:cubicBezTo>
                  <a:cubicBezTo>
                    <a:pt x="1530" y="328"/>
                    <a:pt x="1516" y="362"/>
                    <a:pt x="1516" y="398"/>
                  </a:cubicBezTo>
                  <a:cubicBezTo>
                    <a:pt x="1516" y="421"/>
                    <a:pt x="1522" y="442"/>
                    <a:pt x="1532" y="462"/>
                  </a:cubicBezTo>
                  <a:cubicBezTo>
                    <a:pt x="1421" y="573"/>
                    <a:pt x="1421" y="573"/>
                    <a:pt x="1421" y="573"/>
                  </a:cubicBezTo>
                  <a:cubicBezTo>
                    <a:pt x="1320" y="485"/>
                    <a:pt x="1194" y="434"/>
                    <a:pt x="1064" y="425"/>
                  </a:cubicBezTo>
                  <a:cubicBezTo>
                    <a:pt x="1064" y="268"/>
                    <a:pt x="1064" y="268"/>
                    <a:pt x="1064" y="268"/>
                  </a:cubicBezTo>
                  <a:cubicBezTo>
                    <a:pt x="1120" y="251"/>
                    <a:pt x="1160" y="199"/>
                    <a:pt x="1160" y="138"/>
                  </a:cubicBezTo>
                  <a:cubicBezTo>
                    <a:pt x="1160" y="62"/>
                    <a:pt x="1097" y="0"/>
                    <a:pt x="1020" y="2"/>
                  </a:cubicBezTo>
                  <a:cubicBezTo>
                    <a:pt x="950" y="4"/>
                    <a:pt x="893" y="60"/>
                    <a:pt x="889" y="130"/>
                  </a:cubicBezTo>
                  <a:cubicBezTo>
                    <a:pt x="885" y="194"/>
                    <a:pt x="926" y="250"/>
                    <a:pt x="984" y="268"/>
                  </a:cubicBezTo>
                  <a:cubicBezTo>
                    <a:pt x="984" y="425"/>
                    <a:pt x="984" y="425"/>
                    <a:pt x="984" y="425"/>
                  </a:cubicBezTo>
                  <a:cubicBezTo>
                    <a:pt x="920" y="430"/>
                    <a:pt x="856" y="444"/>
                    <a:pt x="794" y="470"/>
                  </a:cubicBezTo>
                  <a:cubicBezTo>
                    <a:pt x="731" y="496"/>
                    <a:pt x="676" y="531"/>
                    <a:pt x="628" y="573"/>
                  </a:cubicBezTo>
                  <a:cubicBezTo>
                    <a:pt x="516" y="462"/>
                    <a:pt x="516" y="462"/>
                    <a:pt x="516" y="462"/>
                  </a:cubicBezTo>
                  <a:cubicBezTo>
                    <a:pt x="529" y="438"/>
                    <a:pt x="534" y="410"/>
                    <a:pt x="531" y="382"/>
                  </a:cubicBezTo>
                  <a:cubicBezTo>
                    <a:pt x="528" y="357"/>
                    <a:pt x="519" y="334"/>
                    <a:pt x="503" y="315"/>
                  </a:cubicBezTo>
                  <a:cubicBezTo>
                    <a:pt x="477" y="281"/>
                    <a:pt x="438" y="262"/>
                    <a:pt x="396" y="262"/>
                  </a:cubicBezTo>
                  <a:cubicBezTo>
                    <a:pt x="360" y="262"/>
                    <a:pt x="326" y="276"/>
                    <a:pt x="300" y="302"/>
                  </a:cubicBezTo>
                  <a:cubicBezTo>
                    <a:pt x="300" y="302"/>
                    <a:pt x="300" y="302"/>
                    <a:pt x="300" y="302"/>
                  </a:cubicBezTo>
                  <a:cubicBezTo>
                    <a:pt x="274" y="328"/>
                    <a:pt x="260" y="362"/>
                    <a:pt x="260" y="398"/>
                  </a:cubicBezTo>
                  <a:cubicBezTo>
                    <a:pt x="260" y="434"/>
                    <a:pt x="274" y="468"/>
                    <a:pt x="300" y="494"/>
                  </a:cubicBezTo>
                  <a:cubicBezTo>
                    <a:pt x="326" y="520"/>
                    <a:pt x="360" y="534"/>
                    <a:pt x="396" y="534"/>
                  </a:cubicBezTo>
                  <a:cubicBezTo>
                    <a:pt x="419" y="534"/>
                    <a:pt x="440" y="528"/>
                    <a:pt x="460" y="518"/>
                  </a:cubicBezTo>
                  <a:cubicBezTo>
                    <a:pt x="571" y="630"/>
                    <a:pt x="571" y="630"/>
                    <a:pt x="571" y="630"/>
                  </a:cubicBezTo>
                  <a:cubicBezTo>
                    <a:pt x="485" y="729"/>
                    <a:pt x="433" y="855"/>
                    <a:pt x="424" y="986"/>
                  </a:cubicBezTo>
                  <a:cubicBezTo>
                    <a:pt x="266" y="986"/>
                    <a:pt x="266" y="986"/>
                    <a:pt x="266" y="986"/>
                  </a:cubicBezTo>
                  <a:cubicBezTo>
                    <a:pt x="249" y="931"/>
                    <a:pt x="197" y="890"/>
                    <a:pt x="136" y="890"/>
                  </a:cubicBezTo>
                  <a:cubicBezTo>
                    <a:pt x="61" y="890"/>
                    <a:pt x="0" y="951"/>
                    <a:pt x="0" y="1026"/>
                  </a:cubicBezTo>
                  <a:cubicBezTo>
                    <a:pt x="0" y="1101"/>
                    <a:pt x="61" y="1162"/>
                    <a:pt x="136" y="1162"/>
                  </a:cubicBezTo>
                  <a:cubicBezTo>
                    <a:pt x="197" y="1162"/>
                    <a:pt x="249" y="1122"/>
                    <a:pt x="266" y="1066"/>
                  </a:cubicBezTo>
                  <a:cubicBezTo>
                    <a:pt x="423" y="1066"/>
                    <a:pt x="423" y="1066"/>
                    <a:pt x="423" y="1066"/>
                  </a:cubicBezTo>
                  <a:cubicBezTo>
                    <a:pt x="428" y="1130"/>
                    <a:pt x="442" y="1194"/>
                    <a:pt x="468" y="1256"/>
                  </a:cubicBezTo>
                  <a:cubicBezTo>
                    <a:pt x="494" y="1319"/>
                    <a:pt x="529" y="1374"/>
                    <a:pt x="571" y="1422"/>
                  </a:cubicBezTo>
                  <a:cubicBezTo>
                    <a:pt x="460" y="1534"/>
                    <a:pt x="460" y="1534"/>
                    <a:pt x="460" y="1534"/>
                  </a:cubicBezTo>
                  <a:cubicBezTo>
                    <a:pt x="436" y="1521"/>
                    <a:pt x="408" y="1516"/>
                    <a:pt x="380" y="1519"/>
                  </a:cubicBezTo>
                  <a:cubicBezTo>
                    <a:pt x="356" y="1522"/>
                    <a:pt x="332" y="1532"/>
                    <a:pt x="313" y="1547"/>
                  </a:cubicBezTo>
                  <a:cubicBezTo>
                    <a:pt x="279" y="1573"/>
                    <a:pt x="260" y="1612"/>
                    <a:pt x="260" y="1654"/>
                  </a:cubicBezTo>
                  <a:cubicBezTo>
                    <a:pt x="260" y="1690"/>
                    <a:pt x="274" y="1725"/>
                    <a:pt x="300" y="1750"/>
                  </a:cubicBezTo>
                  <a:cubicBezTo>
                    <a:pt x="326" y="1776"/>
                    <a:pt x="360" y="1790"/>
                    <a:pt x="396" y="1790"/>
                  </a:cubicBezTo>
                  <a:cubicBezTo>
                    <a:pt x="432" y="1790"/>
                    <a:pt x="466" y="1776"/>
                    <a:pt x="492" y="1750"/>
                  </a:cubicBezTo>
                  <a:cubicBezTo>
                    <a:pt x="518" y="1725"/>
                    <a:pt x="532" y="1690"/>
                    <a:pt x="532" y="1654"/>
                  </a:cubicBezTo>
                  <a:cubicBezTo>
                    <a:pt x="532" y="1632"/>
                    <a:pt x="526" y="1610"/>
                    <a:pt x="516" y="1591"/>
                  </a:cubicBezTo>
                  <a:cubicBezTo>
                    <a:pt x="628" y="1479"/>
                    <a:pt x="628" y="1479"/>
                    <a:pt x="628" y="1479"/>
                  </a:cubicBezTo>
                  <a:cubicBezTo>
                    <a:pt x="727" y="1566"/>
                    <a:pt x="853" y="1618"/>
                    <a:pt x="984" y="1627"/>
                  </a:cubicBezTo>
                  <a:cubicBezTo>
                    <a:pt x="984" y="1784"/>
                    <a:pt x="984" y="1784"/>
                    <a:pt x="984" y="1784"/>
                  </a:cubicBezTo>
                  <a:cubicBezTo>
                    <a:pt x="929" y="1802"/>
                    <a:pt x="888" y="1853"/>
                    <a:pt x="888" y="1914"/>
                  </a:cubicBezTo>
                  <a:cubicBezTo>
                    <a:pt x="888" y="1992"/>
                    <a:pt x="955" y="2055"/>
                    <a:pt x="1034" y="2050"/>
                  </a:cubicBezTo>
                  <a:cubicBezTo>
                    <a:pt x="1099" y="2045"/>
                    <a:pt x="1153" y="1994"/>
                    <a:pt x="1159" y="1929"/>
                  </a:cubicBezTo>
                  <a:cubicBezTo>
                    <a:pt x="1166" y="1861"/>
                    <a:pt x="1124" y="1803"/>
                    <a:pt x="1064" y="1784"/>
                  </a:cubicBezTo>
                  <a:cubicBezTo>
                    <a:pt x="1064" y="1627"/>
                    <a:pt x="1064" y="1627"/>
                    <a:pt x="1064" y="1627"/>
                  </a:cubicBezTo>
                  <a:cubicBezTo>
                    <a:pt x="1128" y="1623"/>
                    <a:pt x="1192" y="1608"/>
                    <a:pt x="1255" y="1582"/>
                  </a:cubicBezTo>
                  <a:cubicBezTo>
                    <a:pt x="1316" y="1557"/>
                    <a:pt x="1372" y="1522"/>
                    <a:pt x="1421" y="1479"/>
                  </a:cubicBezTo>
                  <a:cubicBezTo>
                    <a:pt x="1532" y="1591"/>
                    <a:pt x="1532" y="1591"/>
                    <a:pt x="1532" y="1591"/>
                  </a:cubicBezTo>
                  <a:cubicBezTo>
                    <a:pt x="1519" y="1614"/>
                    <a:pt x="1514" y="1642"/>
                    <a:pt x="1517" y="1670"/>
                  </a:cubicBezTo>
                  <a:cubicBezTo>
                    <a:pt x="1520" y="1695"/>
                    <a:pt x="1530" y="1718"/>
                    <a:pt x="1545" y="1737"/>
                  </a:cubicBezTo>
                  <a:cubicBezTo>
                    <a:pt x="1571" y="1771"/>
                    <a:pt x="1610" y="1790"/>
                    <a:pt x="1652" y="1790"/>
                  </a:cubicBezTo>
                  <a:cubicBezTo>
                    <a:pt x="1688" y="1790"/>
                    <a:pt x="1723" y="1776"/>
                    <a:pt x="1748" y="1750"/>
                  </a:cubicBezTo>
                  <a:cubicBezTo>
                    <a:pt x="1748" y="1750"/>
                    <a:pt x="1748" y="1750"/>
                    <a:pt x="1748" y="1750"/>
                  </a:cubicBezTo>
                  <a:cubicBezTo>
                    <a:pt x="1774" y="1725"/>
                    <a:pt x="1788" y="1690"/>
                    <a:pt x="1788" y="1654"/>
                  </a:cubicBezTo>
                  <a:cubicBezTo>
                    <a:pt x="1788" y="1618"/>
                    <a:pt x="1774" y="1584"/>
                    <a:pt x="1748" y="1558"/>
                  </a:cubicBezTo>
                  <a:cubicBezTo>
                    <a:pt x="1723" y="1532"/>
                    <a:pt x="1688" y="1518"/>
                    <a:pt x="1652" y="1518"/>
                  </a:cubicBezTo>
                  <a:cubicBezTo>
                    <a:pt x="1630" y="1518"/>
                    <a:pt x="1608" y="1524"/>
                    <a:pt x="1589" y="1534"/>
                  </a:cubicBezTo>
                  <a:cubicBezTo>
                    <a:pt x="1477" y="1423"/>
                    <a:pt x="1477" y="1423"/>
                    <a:pt x="1477" y="1423"/>
                  </a:cubicBezTo>
                  <a:cubicBezTo>
                    <a:pt x="1563" y="1325"/>
                    <a:pt x="1616" y="1200"/>
                    <a:pt x="1625" y="1066"/>
                  </a:cubicBezTo>
                  <a:cubicBezTo>
                    <a:pt x="1782" y="1066"/>
                    <a:pt x="1782" y="1066"/>
                    <a:pt x="1782" y="1066"/>
                  </a:cubicBezTo>
                  <a:cubicBezTo>
                    <a:pt x="1800" y="1122"/>
                    <a:pt x="1851" y="1162"/>
                    <a:pt x="1912" y="1162"/>
                  </a:cubicBezTo>
                  <a:cubicBezTo>
                    <a:pt x="1987" y="1162"/>
                    <a:pt x="2048" y="1101"/>
                    <a:pt x="2048" y="1026"/>
                  </a:cubicBezTo>
                  <a:cubicBezTo>
                    <a:pt x="2048" y="951"/>
                    <a:pt x="1987" y="890"/>
                    <a:pt x="1912" y="890"/>
                  </a:cubicBezTo>
                  <a:close/>
                  <a:moveTo>
                    <a:pt x="1613" y="358"/>
                  </a:moveTo>
                  <a:cubicBezTo>
                    <a:pt x="1623" y="348"/>
                    <a:pt x="1637" y="342"/>
                    <a:pt x="1652" y="342"/>
                  </a:cubicBezTo>
                  <a:cubicBezTo>
                    <a:pt x="1667" y="342"/>
                    <a:pt x="1681" y="348"/>
                    <a:pt x="1692" y="358"/>
                  </a:cubicBezTo>
                  <a:cubicBezTo>
                    <a:pt x="1692" y="358"/>
                    <a:pt x="1692" y="358"/>
                    <a:pt x="1692" y="358"/>
                  </a:cubicBezTo>
                  <a:cubicBezTo>
                    <a:pt x="1702" y="369"/>
                    <a:pt x="1708" y="383"/>
                    <a:pt x="1708" y="398"/>
                  </a:cubicBezTo>
                  <a:cubicBezTo>
                    <a:pt x="1708" y="412"/>
                    <a:pt x="1702" y="426"/>
                    <a:pt x="1692" y="437"/>
                  </a:cubicBezTo>
                  <a:cubicBezTo>
                    <a:pt x="1681" y="448"/>
                    <a:pt x="1667" y="453"/>
                    <a:pt x="1652" y="453"/>
                  </a:cubicBezTo>
                  <a:cubicBezTo>
                    <a:pt x="1637" y="453"/>
                    <a:pt x="1623" y="448"/>
                    <a:pt x="1613" y="437"/>
                  </a:cubicBezTo>
                  <a:cubicBezTo>
                    <a:pt x="1602" y="426"/>
                    <a:pt x="1596" y="412"/>
                    <a:pt x="1596" y="398"/>
                  </a:cubicBezTo>
                  <a:cubicBezTo>
                    <a:pt x="1596" y="383"/>
                    <a:pt x="1602" y="369"/>
                    <a:pt x="1613" y="358"/>
                  </a:cubicBezTo>
                  <a:close/>
                  <a:moveTo>
                    <a:pt x="968" y="139"/>
                  </a:moveTo>
                  <a:cubicBezTo>
                    <a:pt x="968" y="108"/>
                    <a:pt x="993" y="83"/>
                    <a:pt x="1024" y="83"/>
                  </a:cubicBezTo>
                  <a:cubicBezTo>
                    <a:pt x="1055" y="83"/>
                    <a:pt x="1080" y="108"/>
                    <a:pt x="1080" y="139"/>
                  </a:cubicBezTo>
                  <a:cubicBezTo>
                    <a:pt x="1080" y="170"/>
                    <a:pt x="1055" y="195"/>
                    <a:pt x="1024" y="195"/>
                  </a:cubicBezTo>
                  <a:cubicBezTo>
                    <a:pt x="993" y="195"/>
                    <a:pt x="968" y="170"/>
                    <a:pt x="968" y="139"/>
                  </a:cubicBezTo>
                  <a:close/>
                  <a:moveTo>
                    <a:pt x="436" y="439"/>
                  </a:moveTo>
                  <a:cubicBezTo>
                    <a:pt x="425" y="449"/>
                    <a:pt x="411" y="455"/>
                    <a:pt x="396" y="455"/>
                  </a:cubicBezTo>
                  <a:cubicBezTo>
                    <a:pt x="381" y="455"/>
                    <a:pt x="367" y="449"/>
                    <a:pt x="357" y="439"/>
                  </a:cubicBezTo>
                  <a:cubicBezTo>
                    <a:pt x="346" y="428"/>
                    <a:pt x="340" y="414"/>
                    <a:pt x="340" y="399"/>
                  </a:cubicBezTo>
                  <a:cubicBezTo>
                    <a:pt x="340" y="384"/>
                    <a:pt x="346" y="370"/>
                    <a:pt x="357" y="360"/>
                  </a:cubicBezTo>
                  <a:cubicBezTo>
                    <a:pt x="357" y="360"/>
                    <a:pt x="357" y="360"/>
                    <a:pt x="357" y="360"/>
                  </a:cubicBezTo>
                  <a:cubicBezTo>
                    <a:pt x="367" y="349"/>
                    <a:pt x="381" y="343"/>
                    <a:pt x="396" y="343"/>
                  </a:cubicBezTo>
                  <a:cubicBezTo>
                    <a:pt x="411" y="343"/>
                    <a:pt x="425" y="349"/>
                    <a:pt x="436" y="360"/>
                  </a:cubicBezTo>
                  <a:cubicBezTo>
                    <a:pt x="446" y="370"/>
                    <a:pt x="452" y="384"/>
                    <a:pt x="452" y="399"/>
                  </a:cubicBezTo>
                  <a:cubicBezTo>
                    <a:pt x="452" y="414"/>
                    <a:pt x="446" y="428"/>
                    <a:pt x="436" y="439"/>
                  </a:cubicBezTo>
                  <a:close/>
                  <a:moveTo>
                    <a:pt x="136" y="1083"/>
                  </a:moveTo>
                  <a:cubicBezTo>
                    <a:pt x="105" y="1083"/>
                    <a:pt x="80" y="1058"/>
                    <a:pt x="80" y="1027"/>
                  </a:cubicBezTo>
                  <a:cubicBezTo>
                    <a:pt x="80" y="996"/>
                    <a:pt x="105" y="971"/>
                    <a:pt x="136" y="971"/>
                  </a:cubicBezTo>
                  <a:cubicBezTo>
                    <a:pt x="167" y="971"/>
                    <a:pt x="192" y="996"/>
                    <a:pt x="192" y="1027"/>
                  </a:cubicBezTo>
                  <a:cubicBezTo>
                    <a:pt x="192" y="1058"/>
                    <a:pt x="167" y="1083"/>
                    <a:pt x="136" y="1083"/>
                  </a:cubicBezTo>
                  <a:close/>
                  <a:moveTo>
                    <a:pt x="435" y="1695"/>
                  </a:moveTo>
                  <a:cubicBezTo>
                    <a:pt x="424" y="1705"/>
                    <a:pt x="410" y="1711"/>
                    <a:pt x="396" y="1711"/>
                  </a:cubicBezTo>
                  <a:cubicBezTo>
                    <a:pt x="381" y="1711"/>
                    <a:pt x="367" y="1705"/>
                    <a:pt x="356" y="1695"/>
                  </a:cubicBezTo>
                  <a:cubicBezTo>
                    <a:pt x="356" y="1695"/>
                    <a:pt x="356" y="1695"/>
                    <a:pt x="356" y="1695"/>
                  </a:cubicBezTo>
                  <a:cubicBezTo>
                    <a:pt x="346" y="1684"/>
                    <a:pt x="340" y="1670"/>
                    <a:pt x="340" y="1655"/>
                  </a:cubicBezTo>
                  <a:cubicBezTo>
                    <a:pt x="340" y="1640"/>
                    <a:pt x="346" y="1626"/>
                    <a:pt x="356" y="1616"/>
                  </a:cubicBezTo>
                  <a:cubicBezTo>
                    <a:pt x="367" y="1605"/>
                    <a:pt x="381" y="1599"/>
                    <a:pt x="396" y="1599"/>
                  </a:cubicBezTo>
                  <a:cubicBezTo>
                    <a:pt x="410" y="1599"/>
                    <a:pt x="424" y="1605"/>
                    <a:pt x="435" y="1616"/>
                  </a:cubicBezTo>
                  <a:cubicBezTo>
                    <a:pt x="446" y="1626"/>
                    <a:pt x="451" y="1640"/>
                    <a:pt x="451" y="1655"/>
                  </a:cubicBezTo>
                  <a:cubicBezTo>
                    <a:pt x="451" y="1670"/>
                    <a:pt x="446" y="1684"/>
                    <a:pt x="435" y="1695"/>
                  </a:cubicBezTo>
                  <a:close/>
                  <a:moveTo>
                    <a:pt x="1080" y="1915"/>
                  </a:moveTo>
                  <a:cubicBezTo>
                    <a:pt x="1080" y="1946"/>
                    <a:pt x="1055" y="1971"/>
                    <a:pt x="1024" y="1971"/>
                  </a:cubicBezTo>
                  <a:cubicBezTo>
                    <a:pt x="993" y="1971"/>
                    <a:pt x="968" y="1946"/>
                    <a:pt x="968" y="1915"/>
                  </a:cubicBezTo>
                  <a:cubicBezTo>
                    <a:pt x="968" y="1884"/>
                    <a:pt x="993" y="1859"/>
                    <a:pt x="1024" y="1859"/>
                  </a:cubicBezTo>
                  <a:cubicBezTo>
                    <a:pt x="1055" y="1859"/>
                    <a:pt x="1080" y="1884"/>
                    <a:pt x="1080" y="1915"/>
                  </a:cubicBezTo>
                  <a:close/>
                  <a:moveTo>
                    <a:pt x="1613" y="1615"/>
                  </a:moveTo>
                  <a:cubicBezTo>
                    <a:pt x="1623" y="1605"/>
                    <a:pt x="1637" y="1599"/>
                    <a:pt x="1652" y="1599"/>
                  </a:cubicBezTo>
                  <a:cubicBezTo>
                    <a:pt x="1667" y="1599"/>
                    <a:pt x="1681" y="1605"/>
                    <a:pt x="1692" y="1615"/>
                  </a:cubicBezTo>
                  <a:cubicBezTo>
                    <a:pt x="1702" y="1626"/>
                    <a:pt x="1708" y="1640"/>
                    <a:pt x="1708" y="1655"/>
                  </a:cubicBezTo>
                  <a:cubicBezTo>
                    <a:pt x="1708" y="1670"/>
                    <a:pt x="1702" y="1684"/>
                    <a:pt x="1692" y="1694"/>
                  </a:cubicBezTo>
                  <a:cubicBezTo>
                    <a:pt x="1692" y="1694"/>
                    <a:pt x="1692" y="1694"/>
                    <a:pt x="1692" y="1694"/>
                  </a:cubicBezTo>
                  <a:cubicBezTo>
                    <a:pt x="1681" y="1705"/>
                    <a:pt x="1667" y="1710"/>
                    <a:pt x="1652" y="1710"/>
                  </a:cubicBezTo>
                  <a:cubicBezTo>
                    <a:pt x="1637" y="1710"/>
                    <a:pt x="1623" y="1705"/>
                    <a:pt x="1613" y="1694"/>
                  </a:cubicBezTo>
                  <a:cubicBezTo>
                    <a:pt x="1602" y="1684"/>
                    <a:pt x="1596" y="1670"/>
                    <a:pt x="1596" y="1655"/>
                  </a:cubicBezTo>
                  <a:cubicBezTo>
                    <a:pt x="1596" y="1640"/>
                    <a:pt x="1602" y="1626"/>
                    <a:pt x="1613" y="1615"/>
                  </a:cubicBezTo>
                  <a:close/>
                  <a:moveTo>
                    <a:pt x="1912" y="1083"/>
                  </a:moveTo>
                  <a:cubicBezTo>
                    <a:pt x="1881" y="1083"/>
                    <a:pt x="1856" y="1058"/>
                    <a:pt x="1856" y="1027"/>
                  </a:cubicBezTo>
                  <a:cubicBezTo>
                    <a:pt x="1856" y="996"/>
                    <a:pt x="1881" y="971"/>
                    <a:pt x="1912" y="971"/>
                  </a:cubicBezTo>
                  <a:cubicBezTo>
                    <a:pt x="1943" y="971"/>
                    <a:pt x="1968" y="996"/>
                    <a:pt x="1968" y="1027"/>
                  </a:cubicBezTo>
                  <a:cubicBezTo>
                    <a:pt x="1968" y="1058"/>
                    <a:pt x="1943" y="1083"/>
                    <a:pt x="1912" y="1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672987" y="4229488"/>
              <a:ext cx="14601" cy="14601"/>
            </a:xfrm>
            <a:custGeom>
              <a:rect b="b" l="l" r="r" t="t"/>
              <a:pathLst>
                <a:path extrusionOk="0" h="86" w="91">
                  <a:moveTo>
                    <a:pt x="27" y="10"/>
                  </a:moveTo>
                  <a:cubicBezTo>
                    <a:pt x="8" y="20"/>
                    <a:pt x="0" y="4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7" y="78"/>
                    <a:pt x="31" y="86"/>
                    <a:pt x="45" y="86"/>
                  </a:cubicBezTo>
                  <a:cubicBezTo>
                    <a:pt x="51" y="86"/>
                    <a:pt x="57" y="85"/>
                    <a:pt x="63" y="82"/>
                  </a:cubicBezTo>
                  <a:cubicBezTo>
                    <a:pt x="83" y="72"/>
                    <a:pt x="91" y="48"/>
                    <a:pt x="81" y="28"/>
                  </a:cubicBezTo>
                  <a:cubicBezTo>
                    <a:pt x="71" y="8"/>
                    <a:pt x="47" y="0"/>
                    <a:pt x="27" y="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in Finance Consulting Toolkit by Slidesgo">
  <a:themeElements>
    <a:clrScheme name="Simple Light">
      <a:dk1>
        <a:srgbClr val="F3FFFF"/>
      </a:dk1>
      <a:lt1>
        <a:srgbClr val="171341"/>
      </a:lt1>
      <a:dk2>
        <a:srgbClr val="1AD2AE"/>
      </a:dk2>
      <a:lt2>
        <a:srgbClr val="3B8BFF"/>
      </a:lt2>
      <a:accent1>
        <a:srgbClr val="36086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3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